
<file path=[Content_Types].xml><?xml version="1.0" encoding="utf-8"?>
<Types xmlns="http://schemas.openxmlformats.org/package/2006/content-types">
  <Default Extension="png" ContentType="image/png"/>
  <Default Extension="tmp" ContentType="image/png"/>
  <Default Extension="emf" ContentType="image/x-emf"/>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0"/>
  </p:notesMasterIdLst>
  <p:sldIdLst>
    <p:sldId id="257" r:id="rId2"/>
    <p:sldId id="290" r:id="rId3"/>
    <p:sldId id="291" r:id="rId4"/>
    <p:sldId id="293" r:id="rId5"/>
    <p:sldId id="312" r:id="rId6"/>
    <p:sldId id="325" r:id="rId7"/>
    <p:sldId id="326" r:id="rId8"/>
    <p:sldId id="327" r:id="rId9"/>
    <p:sldId id="324" r:id="rId10"/>
    <p:sldId id="313" r:id="rId11"/>
    <p:sldId id="328" r:id="rId12"/>
    <p:sldId id="318" r:id="rId13"/>
    <p:sldId id="314" r:id="rId14"/>
    <p:sldId id="319" r:id="rId15"/>
    <p:sldId id="308" r:id="rId16"/>
    <p:sldId id="317" r:id="rId17"/>
    <p:sldId id="320" r:id="rId18"/>
    <p:sldId id="310" r:id="rId19"/>
    <p:sldId id="321" r:id="rId20"/>
    <p:sldId id="309" r:id="rId21"/>
    <p:sldId id="316" r:id="rId22"/>
    <p:sldId id="315" r:id="rId23"/>
    <p:sldId id="311" r:id="rId24"/>
    <p:sldId id="323" r:id="rId25"/>
    <p:sldId id="296" r:id="rId26"/>
    <p:sldId id="329" r:id="rId27"/>
    <p:sldId id="322" r:id="rId28"/>
    <p:sldId id="330" r:id="rId29"/>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Your User Name" initials="YUN" lastIdx="12"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FD0F851-EC5A-4D38-B0AD-8093EC10F338}" styleName="Açık Stil 1 - Vurgu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68D230F3-CF80-4859-8CE7-A43EE81993B5}" styleName="Açık Stil 1 - Vurgu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21E4AEA4-8DFA-4A89-87EB-49C32662AFE0}" styleName="Orta Stil 2 - Vurgu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Orta Stil 2 - Vurgu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2" autoAdjust="0"/>
    <p:restoredTop sz="94660"/>
  </p:normalViewPr>
  <p:slideViewPr>
    <p:cSldViewPr snapToGrid="0">
      <p:cViewPr varScale="1">
        <p:scale>
          <a:sx n="115" d="100"/>
          <a:sy n="115" d="100"/>
        </p:scale>
        <p:origin x="432"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openxmlformats.org/officeDocument/2006/relationships/tableStyles" Target="tableStyles.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EE99000-A4BF-4DC5-910F-E01988C27202}" type="datetimeFigureOut">
              <a:rPr lang="tr-TR" smtClean="0"/>
              <a:t>21.11.2024</a:t>
            </a:fld>
            <a:endParaRPr lang="tr-TR"/>
          </a:p>
        </p:txBody>
      </p:sp>
      <p:sp>
        <p:nvSpPr>
          <p:cNvPr id="4" name="Slayt Görüntüsü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01B98CE-249A-4518-8620-D569FD5500EF}" type="slidenum">
              <a:rPr lang="tr-TR" smtClean="0"/>
              <a:t>‹#›</a:t>
            </a:fld>
            <a:endParaRPr lang="tr-TR"/>
          </a:p>
        </p:txBody>
      </p:sp>
    </p:spTree>
    <p:extLst>
      <p:ext uri="{BB962C8B-B14F-4D97-AF65-F5344CB8AC3E}">
        <p14:creationId xmlns:p14="http://schemas.microsoft.com/office/powerpoint/2010/main" val="88234123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6C6E6991-6AA1-41BF-9F31-7BF527C32812}" type="datetimeFigureOut">
              <a:rPr lang="tr-TR" smtClean="0"/>
              <a:t>21.11.2024</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2C5E3FC2-81B5-4A03-840A-C60746D42A39}" type="slidenum">
              <a:rPr lang="tr-TR" smtClean="0"/>
              <a:t>‹#›</a:t>
            </a:fld>
            <a:endParaRPr lang="tr-TR"/>
          </a:p>
        </p:txBody>
      </p:sp>
    </p:spTree>
    <p:extLst>
      <p:ext uri="{BB962C8B-B14F-4D97-AF65-F5344CB8AC3E}">
        <p14:creationId xmlns:p14="http://schemas.microsoft.com/office/powerpoint/2010/main" val="20699135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6C6E6991-6AA1-41BF-9F31-7BF527C32812}" type="datetimeFigureOut">
              <a:rPr lang="tr-TR" smtClean="0"/>
              <a:t>21.11.2024</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2C5E3FC2-81B5-4A03-840A-C60746D42A39}" type="slidenum">
              <a:rPr lang="tr-TR" smtClean="0"/>
              <a:t>‹#›</a:t>
            </a:fld>
            <a:endParaRPr lang="tr-TR"/>
          </a:p>
        </p:txBody>
      </p:sp>
    </p:spTree>
    <p:extLst>
      <p:ext uri="{BB962C8B-B14F-4D97-AF65-F5344CB8AC3E}">
        <p14:creationId xmlns:p14="http://schemas.microsoft.com/office/powerpoint/2010/main" val="29786142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6C6E6991-6AA1-41BF-9F31-7BF527C32812}" type="datetimeFigureOut">
              <a:rPr lang="tr-TR" smtClean="0"/>
              <a:t>21.11.2024</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2C5E3FC2-81B5-4A03-840A-C60746D42A39}" type="slidenum">
              <a:rPr lang="tr-TR" smtClean="0"/>
              <a:t>‹#›</a:t>
            </a:fld>
            <a:endParaRPr lang="tr-TR"/>
          </a:p>
        </p:txBody>
      </p:sp>
    </p:spTree>
    <p:extLst>
      <p:ext uri="{BB962C8B-B14F-4D97-AF65-F5344CB8AC3E}">
        <p14:creationId xmlns:p14="http://schemas.microsoft.com/office/powerpoint/2010/main" val="41819097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6C6E6991-6AA1-41BF-9F31-7BF527C32812}" type="datetimeFigureOut">
              <a:rPr lang="tr-TR" smtClean="0"/>
              <a:t>21.11.2024</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2C5E3FC2-81B5-4A03-840A-C60746D42A39}" type="slidenum">
              <a:rPr lang="tr-TR" smtClean="0"/>
              <a:t>‹#›</a:t>
            </a:fld>
            <a:endParaRPr lang="tr-TR"/>
          </a:p>
        </p:txBody>
      </p:sp>
    </p:spTree>
    <p:extLst>
      <p:ext uri="{BB962C8B-B14F-4D97-AF65-F5344CB8AC3E}">
        <p14:creationId xmlns:p14="http://schemas.microsoft.com/office/powerpoint/2010/main" val="7544417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6C6E6991-6AA1-41BF-9F31-7BF527C32812}" type="datetimeFigureOut">
              <a:rPr lang="tr-TR" smtClean="0"/>
              <a:t>21.11.2024</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2C5E3FC2-81B5-4A03-840A-C60746D42A39}" type="slidenum">
              <a:rPr lang="tr-TR" smtClean="0"/>
              <a:t>‹#›</a:t>
            </a:fld>
            <a:endParaRPr lang="tr-TR"/>
          </a:p>
        </p:txBody>
      </p:sp>
    </p:spTree>
    <p:extLst>
      <p:ext uri="{BB962C8B-B14F-4D97-AF65-F5344CB8AC3E}">
        <p14:creationId xmlns:p14="http://schemas.microsoft.com/office/powerpoint/2010/main" val="21744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6C6E6991-6AA1-41BF-9F31-7BF527C32812}" type="datetimeFigureOut">
              <a:rPr lang="tr-TR" smtClean="0"/>
              <a:t>21.11.2024</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2C5E3FC2-81B5-4A03-840A-C60746D42A39}" type="slidenum">
              <a:rPr lang="tr-TR" smtClean="0"/>
              <a:t>‹#›</a:t>
            </a:fld>
            <a:endParaRPr lang="tr-TR"/>
          </a:p>
        </p:txBody>
      </p:sp>
    </p:spTree>
    <p:extLst>
      <p:ext uri="{BB962C8B-B14F-4D97-AF65-F5344CB8AC3E}">
        <p14:creationId xmlns:p14="http://schemas.microsoft.com/office/powerpoint/2010/main" val="18218502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6C6E6991-6AA1-41BF-9F31-7BF527C32812}" type="datetimeFigureOut">
              <a:rPr lang="tr-TR" smtClean="0"/>
              <a:t>21.11.2024</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2C5E3FC2-81B5-4A03-840A-C60746D42A39}" type="slidenum">
              <a:rPr lang="tr-TR" smtClean="0"/>
              <a:t>‹#›</a:t>
            </a:fld>
            <a:endParaRPr lang="tr-TR"/>
          </a:p>
        </p:txBody>
      </p:sp>
    </p:spTree>
    <p:extLst>
      <p:ext uri="{BB962C8B-B14F-4D97-AF65-F5344CB8AC3E}">
        <p14:creationId xmlns:p14="http://schemas.microsoft.com/office/powerpoint/2010/main" val="38027604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6C6E6991-6AA1-41BF-9F31-7BF527C32812}" type="datetimeFigureOut">
              <a:rPr lang="tr-TR" smtClean="0"/>
              <a:t>21.11.2024</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2C5E3FC2-81B5-4A03-840A-C60746D42A39}" type="slidenum">
              <a:rPr lang="tr-TR" smtClean="0"/>
              <a:t>‹#›</a:t>
            </a:fld>
            <a:endParaRPr lang="tr-TR"/>
          </a:p>
        </p:txBody>
      </p:sp>
    </p:spTree>
    <p:extLst>
      <p:ext uri="{BB962C8B-B14F-4D97-AF65-F5344CB8AC3E}">
        <p14:creationId xmlns:p14="http://schemas.microsoft.com/office/powerpoint/2010/main" val="8334122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6C6E6991-6AA1-41BF-9F31-7BF527C32812}" type="datetimeFigureOut">
              <a:rPr lang="tr-TR" smtClean="0"/>
              <a:t>21.11.2024</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2C5E3FC2-81B5-4A03-840A-C60746D42A39}" type="slidenum">
              <a:rPr lang="tr-TR" smtClean="0"/>
              <a:t>‹#›</a:t>
            </a:fld>
            <a:endParaRPr lang="tr-TR"/>
          </a:p>
        </p:txBody>
      </p:sp>
    </p:spTree>
    <p:extLst>
      <p:ext uri="{BB962C8B-B14F-4D97-AF65-F5344CB8AC3E}">
        <p14:creationId xmlns:p14="http://schemas.microsoft.com/office/powerpoint/2010/main" val="14977454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6C6E6991-6AA1-41BF-9F31-7BF527C32812}" type="datetimeFigureOut">
              <a:rPr lang="tr-TR" smtClean="0"/>
              <a:t>21.11.2024</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2C5E3FC2-81B5-4A03-840A-C60746D42A39}" type="slidenum">
              <a:rPr lang="tr-TR" smtClean="0"/>
              <a:t>‹#›</a:t>
            </a:fld>
            <a:endParaRPr lang="tr-TR"/>
          </a:p>
        </p:txBody>
      </p:sp>
    </p:spTree>
    <p:extLst>
      <p:ext uri="{BB962C8B-B14F-4D97-AF65-F5344CB8AC3E}">
        <p14:creationId xmlns:p14="http://schemas.microsoft.com/office/powerpoint/2010/main" val="3545098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6C6E6991-6AA1-41BF-9F31-7BF527C32812}" type="datetimeFigureOut">
              <a:rPr lang="tr-TR" smtClean="0"/>
              <a:t>21.11.2024</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2C5E3FC2-81B5-4A03-840A-C60746D42A39}" type="slidenum">
              <a:rPr lang="tr-TR" smtClean="0"/>
              <a:t>‹#›</a:t>
            </a:fld>
            <a:endParaRPr lang="tr-TR"/>
          </a:p>
        </p:txBody>
      </p:sp>
    </p:spTree>
    <p:extLst>
      <p:ext uri="{BB962C8B-B14F-4D97-AF65-F5344CB8AC3E}">
        <p14:creationId xmlns:p14="http://schemas.microsoft.com/office/powerpoint/2010/main" val="29209316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C6E6991-6AA1-41BF-9F31-7BF527C32812}" type="datetimeFigureOut">
              <a:rPr lang="tr-TR" smtClean="0"/>
              <a:t>21.11.2024</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C5E3FC2-81B5-4A03-840A-C60746D42A39}" type="slidenum">
              <a:rPr lang="tr-TR" smtClean="0"/>
              <a:t>‹#›</a:t>
            </a:fld>
            <a:endParaRPr lang="tr-TR"/>
          </a:p>
        </p:txBody>
      </p:sp>
    </p:spTree>
    <p:extLst>
      <p:ext uri="{BB962C8B-B14F-4D97-AF65-F5344CB8AC3E}">
        <p14:creationId xmlns:p14="http://schemas.microsoft.com/office/powerpoint/2010/main" val="198301040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jpg"/><Relationship Id="rId1" Type="http://schemas.openxmlformats.org/officeDocument/2006/relationships/slideLayout" Target="../slideLayouts/slideLayout1.xml"/><Relationship Id="rId5" Type="http://schemas.openxmlformats.org/officeDocument/2006/relationships/image" Target="../media/image7.png"/><Relationship Id="rId4" Type="http://schemas.openxmlformats.org/officeDocument/2006/relationships/image" Target="../media/image6.png"/></Relationships>
</file>

<file path=ppt/slides/_rels/slide1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1.jpg"/><Relationship Id="rId1" Type="http://schemas.openxmlformats.org/officeDocument/2006/relationships/slideLayout" Target="../slideLayouts/slideLayout1.xml"/><Relationship Id="rId5" Type="http://schemas.openxmlformats.org/officeDocument/2006/relationships/image" Target="../media/image10.png"/><Relationship Id="rId4" Type="http://schemas.openxmlformats.org/officeDocument/2006/relationships/image" Target="../media/image9.png"/></Relationships>
</file>

<file path=ppt/slides/_rels/slide1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hyperlink" Target="https://toros.edu.tr/sayfalar/ogrenme-ve-ogretme-koordinatorlugu-dokumanlar-ve-formlar" TargetMode="External"/><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11.emf"/><Relationship Id="rId2" Type="http://schemas.openxmlformats.org/officeDocument/2006/relationships/image" Target="../media/image1.jpg"/><Relationship Id="rId1" Type="http://schemas.openxmlformats.org/officeDocument/2006/relationships/slideLayout" Target="../slideLayouts/slideLayout1.xml"/><Relationship Id="rId4" Type="http://schemas.openxmlformats.org/officeDocument/2006/relationships/image" Target="../media/image12.emf"/></Relationships>
</file>

<file path=ppt/slides/_rels/slide2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3" Type="http://schemas.openxmlformats.org/officeDocument/2006/relationships/hyperlink" Target="https://obsogrenci.toros.edu.tr/BLGNDersBilgiPaketi/SubIcerik?lang=tr&amp;programID=403" TargetMode="External"/><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3.tmp"/><Relationship Id="rId2" Type="http://schemas.openxmlformats.org/officeDocument/2006/relationships/image" Target="../media/image1.jpg"/><Relationship Id="rId1" Type="http://schemas.openxmlformats.org/officeDocument/2006/relationships/slideLayout" Target="../slideLayouts/slideLayout1.xml"/><Relationship Id="rId4" Type="http://schemas.openxmlformats.org/officeDocument/2006/relationships/hyperlink" Target="https://toros.edu.tr/sayfalar/ogrenme-ve-ogretme-koordinatorlugu-dokumanlar-ve-formlar" TargetMode="External"/></Relationships>
</file>

<file path=ppt/slides/_rels/slide7.xml.rels><?xml version="1.0" encoding="UTF-8" standalone="yes"?>
<Relationships xmlns="http://schemas.openxmlformats.org/package/2006/relationships"><Relationship Id="rId3" Type="http://schemas.openxmlformats.org/officeDocument/2006/relationships/image" Target="../media/image4.tmp"/><Relationship Id="rId2" Type="http://schemas.openxmlformats.org/officeDocument/2006/relationships/image" Target="../media/image1.jpg"/><Relationship Id="rId1" Type="http://schemas.openxmlformats.org/officeDocument/2006/relationships/slideLayout" Target="../slideLayouts/slideLayout1.xml"/><Relationship Id="rId4" Type="http://schemas.openxmlformats.org/officeDocument/2006/relationships/hyperlink" Target="https://toros.edu.tr/sayfalar/ogrenme-ve-ogretme-koordinatorlugu-dokumanlar-ve-formlar" TargetMode="External"/></Relationships>
</file>

<file path=ppt/slides/_rels/slide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1 Başlık"/>
          <p:cNvSpPr txBox="1">
            <a:spLocks/>
          </p:cNvSpPr>
          <p:nvPr/>
        </p:nvSpPr>
        <p:spPr>
          <a:xfrm>
            <a:off x="4545103" y="2244702"/>
            <a:ext cx="7143800" cy="2214578"/>
          </a:xfrm>
          <a:prstGeom prst="rect">
            <a:avLst/>
          </a:prstGeom>
        </p:spPr>
        <p:style>
          <a:lnRef idx="2">
            <a:schemeClr val="accent1"/>
          </a:lnRef>
          <a:fillRef idx="1">
            <a:schemeClr val="lt1"/>
          </a:fillRef>
          <a:effectRef idx="0">
            <a:schemeClr val="accent1"/>
          </a:effectRef>
          <a:fontRef idx="minor">
            <a:schemeClr val="dk1"/>
          </a:fontRef>
        </p:style>
        <p:txBody>
          <a:bodyPr vert="horz" lIns="91440" tIns="45720" rIns="91440" bIns="45720" rtlCol="0" anchor="ctr">
            <a:normAutofit/>
          </a:bodyPr>
          <a:lstStyle>
            <a:lvl1pPr algn="ctr" defTabSz="914400" rtl="0" eaLnBrk="1" latinLnBrk="0" hangingPunct="1">
              <a:spcBef>
                <a:spcPct val="0"/>
              </a:spcBef>
              <a:buNone/>
              <a:defRPr sz="44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marL="0" marR="0" lvl="0" indent="0" algn="r" defTabSz="914400" rtl="0" eaLnBrk="1" fontAlgn="auto" latinLnBrk="0" hangingPunct="1">
              <a:lnSpc>
                <a:spcPct val="100000"/>
              </a:lnSpc>
              <a:spcBef>
                <a:spcPct val="0"/>
              </a:spcBef>
              <a:spcAft>
                <a:spcPts val="0"/>
              </a:spcAft>
              <a:buClrTx/>
              <a:buSzTx/>
              <a:buFontTx/>
              <a:buNone/>
              <a:tabLst/>
              <a:defRPr/>
            </a:pPr>
            <a:r>
              <a:rPr kumimoji="0" lang="tr-TR" sz="4400" b="0" i="0" u="none" strike="noStrike" kern="1200" cap="none" spc="0" normalizeH="0" baseline="0" noProof="0" dirty="0" smtClean="0">
                <a:ln>
                  <a:noFill/>
                </a:ln>
                <a:solidFill>
                  <a:srgbClr val="FF0000"/>
                </a:solidFill>
                <a:effectLst/>
                <a:uLnTx/>
                <a:uFillTx/>
                <a:latin typeface="Century Gothic" panose="020B0502020202020204"/>
                <a:ea typeface="+mn-ea"/>
                <a:cs typeface="+mn-cs"/>
              </a:rPr>
              <a:t>BOLOGNA BİLGİ PAKETİ GÜNCELLEME EĞİTİMİ</a:t>
            </a:r>
            <a:endParaRPr kumimoji="0" lang="tr-TR" sz="2000" b="0" i="0" u="none" strike="noStrike" kern="1200" cap="none" spc="0" normalizeH="0" baseline="0" noProof="0" dirty="0">
              <a:ln>
                <a:noFill/>
              </a:ln>
              <a:solidFill>
                <a:srgbClr val="FF0000"/>
              </a:solidFill>
              <a:effectLst/>
              <a:uLnTx/>
              <a:uFillTx/>
              <a:latin typeface="Century Gothic" panose="020B0502020202020204"/>
              <a:ea typeface="+mn-ea"/>
              <a:cs typeface="+mn-cs"/>
            </a:endParaRPr>
          </a:p>
        </p:txBody>
      </p:sp>
      <p:sp>
        <p:nvSpPr>
          <p:cNvPr id="3" name="Dikdörtgen 2"/>
          <p:cNvSpPr/>
          <p:nvPr/>
        </p:nvSpPr>
        <p:spPr>
          <a:xfrm>
            <a:off x="8117003" y="5773094"/>
            <a:ext cx="3852711" cy="830997"/>
          </a:xfrm>
          <a:prstGeom prst="rect">
            <a:avLst/>
          </a:prstGeom>
          <a:solidFill>
            <a:schemeClr val="accent6">
              <a:lumMod val="40000"/>
              <a:lumOff val="60000"/>
            </a:schemeClr>
          </a:solidFill>
          <a:ln w="57150">
            <a:solidFill>
              <a:schemeClr val="accent2">
                <a:lumMod val="60000"/>
                <a:lumOff val="40000"/>
              </a:schemeClr>
            </a:solidFill>
          </a:ln>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tr-TR" sz="2400" b="1" i="0" u="none" strike="noStrike" kern="1200" cap="none" spc="0" normalizeH="0" baseline="0" noProof="0" dirty="0" smtClean="0">
                <a:ln>
                  <a:noFill/>
                </a:ln>
                <a:solidFill>
                  <a:srgbClr val="000000"/>
                </a:solidFill>
                <a:effectLst/>
                <a:uLnTx/>
                <a:uFillTx/>
                <a:latin typeface="Calibri" panose="020F0502020204030204" pitchFamily="34" charset="0"/>
                <a:ea typeface="+mn-ea"/>
                <a:cs typeface="+mn-cs"/>
              </a:rPr>
              <a:t>Prof. Dr. Yüksel ÖZDEMİR Kalite Koordinatörü</a:t>
            </a:r>
            <a:endParaRPr kumimoji="0" lang="tr-TR" sz="2400" b="1" i="0" u="none" strike="noStrike" kern="1200" cap="none" spc="0" normalizeH="0" baseline="0" noProof="0" dirty="0">
              <a:ln>
                <a:noFill/>
              </a:ln>
              <a:solidFill>
                <a:srgbClr val="000000"/>
              </a:solidFill>
              <a:effectLst/>
              <a:uLnTx/>
              <a:uFillTx/>
              <a:latin typeface="Calibri" panose="020F0502020204030204" pitchFamily="34" charset="0"/>
              <a:ea typeface="+mn-ea"/>
              <a:cs typeface="+mn-cs"/>
            </a:endParaRPr>
          </a:p>
        </p:txBody>
      </p:sp>
    </p:spTree>
    <p:extLst>
      <p:ext uri="{BB962C8B-B14F-4D97-AF65-F5344CB8AC3E}">
        <p14:creationId xmlns:p14="http://schemas.microsoft.com/office/powerpoint/2010/main" val="228136884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5" name="Metin kutusu 4"/>
          <p:cNvSpPr txBox="1"/>
          <p:nvPr/>
        </p:nvSpPr>
        <p:spPr>
          <a:xfrm>
            <a:off x="161110" y="1382417"/>
            <a:ext cx="1060861" cy="461665"/>
          </a:xfrm>
          <a:prstGeom prst="rect">
            <a:avLst/>
          </a:prstGeom>
          <a:solidFill>
            <a:srgbClr val="FF0000"/>
          </a:solidFill>
          <a:ln w="38100">
            <a:solidFill>
              <a:srgbClr val="FFC000"/>
            </a:solid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tr-TR" sz="2400" b="1" i="0" u="none" strike="noStrike" kern="1200" cap="none" spc="0" normalizeH="0" baseline="0" noProof="0" dirty="0" smtClean="0">
                <a:ln>
                  <a:noFill/>
                </a:ln>
                <a:solidFill>
                  <a:schemeClr val="bg1"/>
                </a:solidFill>
                <a:effectLst/>
                <a:uLnTx/>
                <a:uFillTx/>
                <a:latin typeface="Calibri" panose="020F0502020204030204"/>
                <a:ea typeface="+mn-ea"/>
                <a:cs typeface="+mn-cs"/>
              </a:rPr>
              <a:t>Örnek</a:t>
            </a:r>
            <a:endParaRPr kumimoji="0" lang="tr-TR" sz="2400" b="1" i="0" u="none" strike="noStrike" kern="1200" cap="none" spc="0" normalizeH="0" baseline="0" noProof="0" dirty="0">
              <a:ln>
                <a:noFill/>
              </a:ln>
              <a:solidFill>
                <a:schemeClr val="bg1"/>
              </a:solidFill>
              <a:effectLst/>
              <a:uLnTx/>
              <a:uFillTx/>
              <a:latin typeface="Calibri" panose="020F0502020204030204"/>
              <a:ea typeface="+mn-ea"/>
              <a:cs typeface="+mn-cs"/>
            </a:endParaRPr>
          </a:p>
        </p:txBody>
      </p:sp>
      <p:graphicFrame>
        <p:nvGraphicFramePr>
          <p:cNvPr id="4" name="Tablo 3"/>
          <p:cNvGraphicFramePr>
            <a:graphicFrameLocks noGrp="1"/>
          </p:cNvGraphicFramePr>
          <p:nvPr>
            <p:extLst>
              <p:ext uri="{D42A27DB-BD31-4B8C-83A1-F6EECF244321}">
                <p14:modId xmlns:p14="http://schemas.microsoft.com/office/powerpoint/2010/main" val="2178202784"/>
              </p:ext>
            </p:extLst>
          </p:nvPr>
        </p:nvGraphicFramePr>
        <p:xfrm>
          <a:off x="3642586" y="1613249"/>
          <a:ext cx="7197211" cy="4978748"/>
        </p:xfrm>
        <a:graphic>
          <a:graphicData uri="http://schemas.openxmlformats.org/drawingml/2006/table">
            <a:tbl>
              <a:tblPr/>
              <a:tblGrid>
                <a:gridCol w="754847">
                  <a:extLst>
                    <a:ext uri="{9D8B030D-6E8A-4147-A177-3AD203B41FA5}">
                      <a16:colId xmlns:a16="http://schemas.microsoft.com/office/drawing/2014/main" val="3764033334"/>
                    </a:ext>
                  </a:extLst>
                </a:gridCol>
                <a:gridCol w="2532389">
                  <a:extLst>
                    <a:ext uri="{9D8B030D-6E8A-4147-A177-3AD203B41FA5}">
                      <a16:colId xmlns:a16="http://schemas.microsoft.com/office/drawing/2014/main" val="3356454168"/>
                    </a:ext>
                  </a:extLst>
                </a:gridCol>
                <a:gridCol w="1582366">
                  <a:extLst>
                    <a:ext uri="{9D8B030D-6E8A-4147-A177-3AD203B41FA5}">
                      <a16:colId xmlns:a16="http://schemas.microsoft.com/office/drawing/2014/main" val="1553067329"/>
                    </a:ext>
                  </a:extLst>
                </a:gridCol>
                <a:gridCol w="1582366">
                  <a:extLst>
                    <a:ext uri="{9D8B030D-6E8A-4147-A177-3AD203B41FA5}">
                      <a16:colId xmlns:a16="http://schemas.microsoft.com/office/drawing/2014/main" val="1473864895"/>
                    </a:ext>
                  </a:extLst>
                </a:gridCol>
                <a:gridCol w="745243">
                  <a:extLst>
                    <a:ext uri="{9D8B030D-6E8A-4147-A177-3AD203B41FA5}">
                      <a16:colId xmlns:a16="http://schemas.microsoft.com/office/drawing/2014/main" val="2020355267"/>
                    </a:ext>
                  </a:extLst>
                </a:gridCol>
              </a:tblGrid>
              <a:tr h="191748">
                <a:tc rowSpan="2">
                  <a:txBody>
                    <a:bodyPr/>
                    <a:lstStyle/>
                    <a:p>
                      <a:pPr algn="ctr" fontAlgn="b"/>
                      <a:r>
                        <a:rPr lang="tr-TR" sz="1000" b="1" i="0" u="none" strike="noStrike" dirty="0">
                          <a:solidFill>
                            <a:srgbClr val="333333"/>
                          </a:solidFill>
                          <a:effectLst/>
                          <a:latin typeface="Arial" panose="020B0604020202020204" pitchFamily="34" charset="0"/>
                        </a:rPr>
                        <a:t>Hafta</a:t>
                      </a:r>
                    </a:p>
                  </a:txBody>
                  <a:tcPr marL="8397" marR="8397" marT="839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4">
                  <a:txBody>
                    <a:bodyPr/>
                    <a:lstStyle/>
                    <a:p>
                      <a:pPr algn="ctr" fontAlgn="b"/>
                      <a:r>
                        <a:rPr lang="tr-TR" sz="1000" b="1" i="0" u="none" strike="noStrike">
                          <a:solidFill>
                            <a:srgbClr val="333333"/>
                          </a:solidFill>
                          <a:effectLst/>
                          <a:latin typeface="Arial" panose="020B0604020202020204" pitchFamily="34" charset="0"/>
                        </a:rPr>
                        <a:t>Konular</a:t>
                      </a:r>
                    </a:p>
                  </a:txBody>
                  <a:tcPr marL="8397" marR="8397" marT="839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hMerge="1">
                  <a:txBody>
                    <a:bodyPr/>
                    <a:lstStyle/>
                    <a:p>
                      <a:endParaRPr lang="tr-TR"/>
                    </a:p>
                  </a:txBody>
                  <a:tcPr/>
                </a:tc>
                <a:extLst>
                  <a:ext uri="{0D108BD9-81ED-4DB2-BD59-A6C34878D82A}">
                    <a16:rowId xmlns:a16="http://schemas.microsoft.com/office/drawing/2014/main" val="1373401235"/>
                  </a:ext>
                </a:extLst>
              </a:tr>
              <a:tr h="357597">
                <a:tc vMerge="1">
                  <a:txBody>
                    <a:bodyPr/>
                    <a:lstStyle/>
                    <a:p>
                      <a:endParaRPr lang="tr-TR"/>
                    </a:p>
                  </a:txBody>
                  <a:tcPr/>
                </a:tc>
                <a:tc>
                  <a:txBody>
                    <a:bodyPr/>
                    <a:lstStyle/>
                    <a:p>
                      <a:pPr algn="l" fontAlgn="b"/>
                      <a:r>
                        <a:rPr lang="tr-TR" sz="1000" b="1" i="0" u="none" strike="noStrike">
                          <a:solidFill>
                            <a:srgbClr val="333333"/>
                          </a:solidFill>
                          <a:effectLst/>
                          <a:latin typeface="Arial" panose="020B0604020202020204" pitchFamily="34" charset="0"/>
                        </a:rPr>
                        <a:t>Teorik Dersler</a:t>
                      </a:r>
                    </a:p>
                  </a:txBody>
                  <a:tcPr marL="8397" marR="8397" marT="839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tr-TR" sz="1000" b="1" i="0" u="none" strike="noStrike">
                          <a:solidFill>
                            <a:srgbClr val="333333"/>
                          </a:solidFill>
                          <a:effectLst/>
                          <a:latin typeface="Arial" panose="020B0604020202020204" pitchFamily="34" charset="0"/>
                        </a:rPr>
                        <a:t>Uygulama</a:t>
                      </a:r>
                    </a:p>
                  </a:txBody>
                  <a:tcPr marL="8397" marR="8397" marT="839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tr-TR" sz="1000" b="1" i="0" u="none" strike="noStrike">
                          <a:solidFill>
                            <a:srgbClr val="333333"/>
                          </a:solidFill>
                          <a:effectLst/>
                          <a:latin typeface="Arial" panose="020B0604020202020204" pitchFamily="34" charset="0"/>
                        </a:rPr>
                        <a:t>Laboratuvar</a:t>
                      </a:r>
                    </a:p>
                  </a:txBody>
                  <a:tcPr marL="8397" marR="8397" marT="839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tr-TR" sz="1000" b="1" i="0" u="none" strike="noStrike">
                          <a:solidFill>
                            <a:srgbClr val="333333"/>
                          </a:solidFill>
                          <a:effectLst/>
                          <a:latin typeface="Arial" panose="020B0604020202020204" pitchFamily="34" charset="0"/>
                        </a:rPr>
                        <a:t>Ön Hazırlık</a:t>
                      </a:r>
                    </a:p>
                  </a:txBody>
                  <a:tcPr marL="8397" marR="8397" marT="839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68523274"/>
                  </a:ext>
                </a:extLst>
              </a:tr>
              <a:tr h="201337">
                <a:tc>
                  <a:txBody>
                    <a:bodyPr/>
                    <a:lstStyle/>
                    <a:p>
                      <a:pPr algn="ctr" fontAlgn="t"/>
                      <a:r>
                        <a:rPr lang="tr-TR" sz="1000" b="1" i="0" u="none" strike="noStrike" dirty="0">
                          <a:solidFill>
                            <a:srgbClr val="333333"/>
                          </a:solidFill>
                          <a:effectLst/>
                          <a:latin typeface="Arial" panose="020B0604020202020204" pitchFamily="34" charset="0"/>
                        </a:rPr>
                        <a:t>1</a:t>
                      </a:r>
                    </a:p>
                  </a:txBody>
                  <a:tcPr marL="8397" marR="8397" marT="8397" marB="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DDDDDD"/>
                      </a:solidFill>
                      <a:prstDash val="solid"/>
                      <a:round/>
                      <a:headEnd type="none" w="med" len="med"/>
                      <a:tailEnd type="none" w="med" len="med"/>
                    </a:lnB>
                  </a:tcPr>
                </a:tc>
                <a:tc>
                  <a:txBody>
                    <a:bodyPr/>
                    <a:lstStyle/>
                    <a:p>
                      <a:pPr algn="l" fontAlgn="t"/>
                      <a:r>
                        <a:rPr lang="tr-TR" sz="1000" b="0" i="0" u="none" strike="noStrike">
                          <a:solidFill>
                            <a:srgbClr val="333333"/>
                          </a:solidFill>
                          <a:effectLst/>
                          <a:latin typeface="Arial" panose="020B0604020202020204" pitchFamily="34" charset="0"/>
                        </a:rPr>
                        <a:t>Proteinlerin kimyası</a:t>
                      </a:r>
                    </a:p>
                  </a:txBody>
                  <a:tcPr marL="8397" marR="8397" marT="8397" marB="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DDDDDD"/>
                      </a:solidFill>
                      <a:prstDash val="solid"/>
                      <a:round/>
                      <a:headEnd type="none" w="med" len="med"/>
                      <a:tailEnd type="none" w="med" len="med"/>
                    </a:lnB>
                  </a:tcPr>
                </a:tc>
                <a:tc>
                  <a:txBody>
                    <a:bodyPr/>
                    <a:lstStyle/>
                    <a:p>
                      <a:pPr algn="l" fontAlgn="t"/>
                      <a:r>
                        <a:rPr lang="tr-TR" sz="1000" b="0" i="0" u="none" strike="noStrike" dirty="0">
                          <a:solidFill>
                            <a:srgbClr val="333333"/>
                          </a:solidFill>
                          <a:effectLst/>
                          <a:latin typeface="Arial" panose="020B0604020202020204" pitchFamily="34" charset="0"/>
                        </a:rPr>
                        <a:t>Anlatım, tartışma, </a:t>
                      </a:r>
                      <a:r>
                        <a:rPr lang="tr-TR" sz="1000" b="0" i="0" u="none" strike="noStrike" dirty="0" err="1">
                          <a:solidFill>
                            <a:srgbClr val="333333"/>
                          </a:solidFill>
                          <a:effectLst/>
                          <a:latin typeface="Arial" panose="020B0604020202020204" pitchFamily="34" charset="0"/>
                        </a:rPr>
                        <a:t>quiz</a:t>
                      </a:r>
                      <a:endParaRPr lang="tr-TR" sz="1000" b="0" i="0" u="none" strike="noStrike" dirty="0">
                        <a:solidFill>
                          <a:srgbClr val="333333"/>
                        </a:solidFill>
                        <a:effectLst/>
                        <a:latin typeface="Arial" panose="020B0604020202020204" pitchFamily="34" charset="0"/>
                      </a:endParaRPr>
                    </a:p>
                  </a:txBody>
                  <a:tcPr marL="8397" marR="8397" marT="8397" marB="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DDDDDD"/>
                      </a:solidFill>
                      <a:prstDash val="solid"/>
                      <a:round/>
                      <a:headEnd type="none" w="med" len="med"/>
                      <a:tailEnd type="none" w="med" len="med"/>
                    </a:lnB>
                  </a:tcPr>
                </a:tc>
                <a:tc>
                  <a:txBody>
                    <a:bodyPr/>
                    <a:lstStyle/>
                    <a:p>
                      <a:pPr algn="l" fontAlgn="t"/>
                      <a:r>
                        <a:rPr lang="tr-TR" sz="1000" b="0" i="0" u="none" strike="noStrike">
                          <a:solidFill>
                            <a:srgbClr val="333333"/>
                          </a:solidFill>
                          <a:effectLst/>
                          <a:latin typeface="Arial" panose="020B0604020202020204" pitchFamily="34" charset="0"/>
                        </a:rPr>
                        <a:t> </a:t>
                      </a:r>
                    </a:p>
                  </a:txBody>
                  <a:tcPr marL="8397" marR="8397" marT="8397" marB="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DDDDDD"/>
                      </a:solidFill>
                      <a:prstDash val="solid"/>
                      <a:round/>
                      <a:headEnd type="none" w="med" len="med"/>
                      <a:tailEnd type="none" w="med" len="med"/>
                    </a:lnB>
                  </a:tcPr>
                </a:tc>
                <a:tc>
                  <a:txBody>
                    <a:bodyPr/>
                    <a:lstStyle/>
                    <a:p>
                      <a:pPr algn="l" fontAlgn="t"/>
                      <a:r>
                        <a:rPr lang="tr-TR" sz="1000" b="0" i="0" u="none" strike="noStrike">
                          <a:solidFill>
                            <a:srgbClr val="333333"/>
                          </a:solidFill>
                          <a:effectLst/>
                          <a:latin typeface="Arial" panose="020B0604020202020204" pitchFamily="34" charset="0"/>
                        </a:rPr>
                        <a:t> </a:t>
                      </a:r>
                    </a:p>
                  </a:txBody>
                  <a:tcPr marL="8397" marR="8397" marT="8397" marB="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DDDDDD"/>
                      </a:solidFill>
                      <a:prstDash val="solid"/>
                      <a:round/>
                      <a:headEnd type="none" w="med" len="med"/>
                      <a:tailEnd type="none" w="med" len="med"/>
                    </a:lnB>
                  </a:tcPr>
                </a:tc>
                <a:extLst>
                  <a:ext uri="{0D108BD9-81ED-4DB2-BD59-A6C34878D82A}">
                    <a16:rowId xmlns:a16="http://schemas.microsoft.com/office/drawing/2014/main" val="2311728041"/>
                  </a:ext>
                </a:extLst>
              </a:tr>
              <a:tr h="373910">
                <a:tc>
                  <a:txBody>
                    <a:bodyPr/>
                    <a:lstStyle/>
                    <a:p>
                      <a:pPr algn="ctr" fontAlgn="t"/>
                      <a:r>
                        <a:rPr lang="tr-TR" sz="1000" b="1" i="0" u="none" strike="noStrike" dirty="0">
                          <a:solidFill>
                            <a:srgbClr val="333333"/>
                          </a:solidFill>
                          <a:effectLst/>
                          <a:latin typeface="Arial" panose="020B0604020202020204" pitchFamily="34" charset="0"/>
                        </a:rPr>
                        <a:t>2</a:t>
                      </a:r>
                    </a:p>
                  </a:txBody>
                  <a:tcPr marL="8397" marR="8397" marT="8397" marB="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tcPr>
                </a:tc>
                <a:tc>
                  <a:txBody>
                    <a:bodyPr/>
                    <a:lstStyle/>
                    <a:p>
                      <a:pPr algn="l" fontAlgn="t"/>
                      <a:r>
                        <a:rPr lang="tr-TR" sz="1000" b="0" i="0" u="none" strike="noStrike">
                          <a:solidFill>
                            <a:srgbClr val="333333"/>
                          </a:solidFill>
                          <a:effectLst/>
                          <a:latin typeface="Arial" panose="020B0604020202020204" pitchFamily="34" charset="0"/>
                        </a:rPr>
                        <a:t>Proteinlerin fiziksel ve kimyasal özellikleri</a:t>
                      </a:r>
                    </a:p>
                  </a:txBody>
                  <a:tcPr marL="8397" marR="8397" marT="8397" marB="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tcPr>
                </a:tc>
                <a:tc>
                  <a:txBody>
                    <a:bodyPr/>
                    <a:lstStyle/>
                    <a:p>
                      <a:pPr algn="l" fontAlgn="t"/>
                      <a:r>
                        <a:rPr lang="tr-TR" sz="1000" b="0" i="0" u="none" strike="noStrike">
                          <a:solidFill>
                            <a:srgbClr val="333333"/>
                          </a:solidFill>
                          <a:effectLst/>
                          <a:latin typeface="Arial" panose="020B0604020202020204" pitchFamily="34" charset="0"/>
                        </a:rPr>
                        <a:t>Anlatım, tartışma, quiz</a:t>
                      </a:r>
                    </a:p>
                  </a:txBody>
                  <a:tcPr marL="8397" marR="8397" marT="8397" marB="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tcPr>
                </a:tc>
                <a:tc>
                  <a:txBody>
                    <a:bodyPr/>
                    <a:lstStyle/>
                    <a:p>
                      <a:pPr algn="l" fontAlgn="t"/>
                      <a:r>
                        <a:rPr lang="tr-TR" sz="1000" b="0" i="0" u="none" strike="noStrike">
                          <a:solidFill>
                            <a:srgbClr val="333333"/>
                          </a:solidFill>
                          <a:effectLst/>
                          <a:latin typeface="Arial" panose="020B0604020202020204" pitchFamily="34" charset="0"/>
                        </a:rPr>
                        <a:t>Deney. gıdalarda protein tayini</a:t>
                      </a:r>
                    </a:p>
                  </a:txBody>
                  <a:tcPr marL="8397" marR="8397" marT="8397" marB="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tcPr>
                </a:tc>
                <a:tc>
                  <a:txBody>
                    <a:bodyPr/>
                    <a:lstStyle/>
                    <a:p>
                      <a:pPr algn="l" fontAlgn="t"/>
                      <a:r>
                        <a:rPr lang="tr-TR" sz="1000" b="0" i="0" u="none" strike="noStrike" dirty="0">
                          <a:solidFill>
                            <a:srgbClr val="333333"/>
                          </a:solidFill>
                          <a:effectLst/>
                          <a:latin typeface="Arial" panose="020B0604020202020204" pitchFamily="34" charset="0"/>
                        </a:rPr>
                        <a:t> </a:t>
                      </a:r>
                      <a:r>
                        <a:rPr lang="tr-TR" sz="1000" b="0" i="0" u="none" strike="noStrike" dirty="0" err="1" smtClean="0">
                          <a:solidFill>
                            <a:srgbClr val="333333"/>
                          </a:solidFill>
                          <a:effectLst/>
                          <a:latin typeface="Arial" panose="020B0604020202020204" pitchFamily="34" charset="0"/>
                        </a:rPr>
                        <a:t>Quiz</a:t>
                      </a:r>
                      <a:r>
                        <a:rPr lang="tr-TR" sz="1000" b="0" i="0" u="none" strike="noStrike" dirty="0" smtClean="0">
                          <a:solidFill>
                            <a:srgbClr val="333333"/>
                          </a:solidFill>
                          <a:effectLst/>
                          <a:latin typeface="Arial" panose="020B0604020202020204" pitchFamily="34" charset="0"/>
                        </a:rPr>
                        <a:t>, Rapor</a:t>
                      </a:r>
                      <a:endParaRPr lang="tr-TR" sz="1000" b="0" i="0" u="none" strike="noStrike" dirty="0">
                        <a:solidFill>
                          <a:srgbClr val="333333"/>
                        </a:solidFill>
                        <a:effectLst/>
                        <a:latin typeface="Arial" panose="020B0604020202020204" pitchFamily="34" charset="0"/>
                      </a:endParaRPr>
                    </a:p>
                  </a:txBody>
                  <a:tcPr marL="8397" marR="8397" marT="8397" marB="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tcPr>
                </a:tc>
                <a:extLst>
                  <a:ext uri="{0D108BD9-81ED-4DB2-BD59-A6C34878D82A}">
                    <a16:rowId xmlns:a16="http://schemas.microsoft.com/office/drawing/2014/main" val="1817109974"/>
                  </a:ext>
                </a:extLst>
              </a:tr>
              <a:tr h="373910">
                <a:tc>
                  <a:txBody>
                    <a:bodyPr/>
                    <a:lstStyle/>
                    <a:p>
                      <a:pPr algn="ctr" fontAlgn="t"/>
                      <a:r>
                        <a:rPr lang="tr-TR" sz="1000" b="1" i="0" u="none" strike="noStrike" dirty="0">
                          <a:solidFill>
                            <a:srgbClr val="333333"/>
                          </a:solidFill>
                          <a:effectLst/>
                          <a:latin typeface="Arial" panose="020B0604020202020204" pitchFamily="34" charset="0"/>
                        </a:rPr>
                        <a:t>3</a:t>
                      </a:r>
                    </a:p>
                  </a:txBody>
                  <a:tcPr marL="8397" marR="8397" marT="8397" marB="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tcPr>
                </a:tc>
                <a:tc>
                  <a:txBody>
                    <a:bodyPr/>
                    <a:lstStyle/>
                    <a:p>
                      <a:pPr algn="l" fontAlgn="t"/>
                      <a:r>
                        <a:rPr lang="tr-TR" sz="1000" b="0" i="0" u="none" strike="noStrike">
                          <a:solidFill>
                            <a:srgbClr val="333333"/>
                          </a:solidFill>
                          <a:effectLst/>
                          <a:latin typeface="Arial" panose="020B0604020202020204" pitchFamily="34" charset="0"/>
                        </a:rPr>
                        <a:t>Gıda işlemede proteinlerin reaksiyonları</a:t>
                      </a:r>
                    </a:p>
                  </a:txBody>
                  <a:tcPr marL="8397" marR="8397" marT="8397" marB="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tcPr>
                </a:tc>
                <a:tc>
                  <a:txBody>
                    <a:bodyPr/>
                    <a:lstStyle/>
                    <a:p>
                      <a:pPr algn="l" fontAlgn="t"/>
                      <a:r>
                        <a:rPr lang="tr-TR" sz="1000" b="0" i="0" u="none" strike="noStrike">
                          <a:solidFill>
                            <a:srgbClr val="333333"/>
                          </a:solidFill>
                          <a:effectLst/>
                          <a:latin typeface="Arial" panose="020B0604020202020204" pitchFamily="34" charset="0"/>
                        </a:rPr>
                        <a:t>Anlatım, tartışma, quiz</a:t>
                      </a:r>
                    </a:p>
                  </a:txBody>
                  <a:tcPr marL="8397" marR="8397" marT="8397" marB="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tcPr>
                </a:tc>
                <a:tc>
                  <a:txBody>
                    <a:bodyPr/>
                    <a:lstStyle/>
                    <a:p>
                      <a:pPr algn="l" fontAlgn="t"/>
                      <a:r>
                        <a:rPr lang="tr-TR" sz="1000" b="0" i="0" u="none" strike="noStrike">
                          <a:solidFill>
                            <a:srgbClr val="333333"/>
                          </a:solidFill>
                          <a:effectLst/>
                          <a:latin typeface="Arial" panose="020B0604020202020204" pitchFamily="34" charset="0"/>
                        </a:rPr>
                        <a:t>Deney. gıdalarda protein tayini</a:t>
                      </a:r>
                    </a:p>
                  </a:txBody>
                  <a:tcPr marL="8397" marR="8397" marT="8397" marB="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tcPr>
                </a:tc>
                <a:tc>
                  <a:txBody>
                    <a:bodyPr/>
                    <a:lstStyle/>
                    <a:p>
                      <a:pPr algn="l" fontAlgn="t"/>
                      <a:r>
                        <a:rPr lang="tr-TR" sz="1000" b="0" i="0" u="none" strike="noStrike" dirty="0">
                          <a:solidFill>
                            <a:srgbClr val="333333"/>
                          </a:solidFill>
                          <a:effectLst/>
                          <a:latin typeface="Arial" panose="020B0604020202020204" pitchFamily="34" charset="0"/>
                        </a:rPr>
                        <a:t> </a:t>
                      </a:r>
                      <a:r>
                        <a:rPr lang="tr-TR" sz="1000" b="0" i="0" u="none" strike="noStrike" dirty="0" err="1" smtClean="0">
                          <a:solidFill>
                            <a:srgbClr val="333333"/>
                          </a:solidFill>
                          <a:effectLst/>
                          <a:latin typeface="Arial" panose="020B0604020202020204" pitchFamily="34" charset="0"/>
                        </a:rPr>
                        <a:t>Quiz</a:t>
                      </a:r>
                      <a:r>
                        <a:rPr lang="tr-TR" sz="1000" b="0" i="0" u="none" strike="noStrike" dirty="0" smtClean="0">
                          <a:solidFill>
                            <a:srgbClr val="333333"/>
                          </a:solidFill>
                          <a:effectLst/>
                          <a:latin typeface="Arial" panose="020B0604020202020204" pitchFamily="34" charset="0"/>
                        </a:rPr>
                        <a:t>, Rapor</a:t>
                      </a:r>
                      <a:endParaRPr lang="tr-TR" sz="1000" b="0" i="0" u="none" strike="noStrike" dirty="0">
                        <a:solidFill>
                          <a:srgbClr val="333333"/>
                        </a:solidFill>
                        <a:effectLst/>
                        <a:latin typeface="Arial" panose="020B0604020202020204" pitchFamily="34" charset="0"/>
                      </a:endParaRPr>
                    </a:p>
                  </a:txBody>
                  <a:tcPr marL="8397" marR="8397" marT="8397" marB="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tcPr>
                </a:tc>
                <a:extLst>
                  <a:ext uri="{0D108BD9-81ED-4DB2-BD59-A6C34878D82A}">
                    <a16:rowId xmlns:a16="http://schemas.microsoft.com/office/drawing/2014/main" val="3795048089"/>
                  </a:ext>
                </a:extLst>
              </a:tr>
              <a:tr h="201337">
                <a:tc>
                  <a:txBody>
                    <a:bodyPr/>
                    <a:lstStyle/>
                    <a:p>
                      <a:pPr algn="ctr" fontAlgn="t"/>
                      <a:r>
                        <a:rPr lang="tr-TR" sz="1000" b="1" i="0" u="none" strike="noStrike" dirty="0">
                          <a:solidFill>
                            <a:srgbClr val="333333"/>
                          </a:solidFill>
                          <a:effectLst/>
                          <a:latin typeface="Arial" panose="020B0604020202020204" pitchFamily="34" charset="0"/>
                        </a:rPr>
                        <a:t>4</a:t>
                      </a:r>
                    </a:p>
                  </a:txBody>
                  <a:tcPr marL="8397" marR="8397" marT="8397" marB="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tcPr>
                </a:tc>
                <a:tc>
                  <a:txBody>
                    <a:bodyPr/>
                    <a:lstStyle/>
                    <a:p>
                      <a:pPr algn="l" fontAlgn="t"/>
                      <a:r>
                        <a:rPr lang="tr-TR" sz="1000" b="0" i="0" u="none" strike="noStrike">
                          <a:solidFill>
                            <a:srgbClr val="333333"/>
                          </a:solidFill>
                          <a:effectLst/>
                          <a:latin typeface="Arial" panose="020B0604020202020204" pitchFamily="34" charset="0"/>
                        </a:rPr>
                        <a:t>Vitaminlerin kimyası</a:t>
                      </a:r>
                    </a:p>
                  </a:txBody>
                  <a:tcPr marL="8397" marR="8397" marT="8397" marB="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tcPr>
                </a:tc>
                <a:tc>
                  <a:txBody>
                    <a:bodyPr/>
                    <a:lstStyle/>
                    <a:p>
                      <a:pPr algn="l" fontAlgn="t"/>
                      <a:r>
                        <a:rPr lang="tr-TR" sz="1000" b="0" i="0" u="none" strike="noStrike">
                          <a:solidFill>
                            <a:srgbClr val="333333"/>
                          </a:solidFill>
                          <a:effectLst/>
                          <a:latin typeface="Arial" panose="020B0604020202020204" pitchFamily="34" charset="0"/>
                        </a:rPr>
                        <a:t>Anlatım, tartışma, quiz</a:t>
                      </a:r>
                    </a:p>
                  </a:txBody>
                  <a:tcPr marL="8397" marR="8397" marT="8397" marB="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tcPr>
                </a:tc>
                <a:tc>
                  <a:txBody>
                    <a:bodyPr/>
                    <a:lstStyle/>
                    <a:p>
                      <a:pPr algn="l" fontAlgn="t"/>
                      <a:r>
                        <a:rPr lang="tr-TR" sz="1000" b="0" i="0" u="none" strike="noStrike">
                          <a:solidFill>
                            <a:srgbClr val="333333"/>
                          </a:solidFill>
                          <a:effectLst/>
                          <a:latin typeface="Arial" panose="020B0604020202020204" pitchFamily="34" charset="0"/>
                        </a:rPr>
                        <a:t> </a:t>
                      </a:r>
                    </a:p>
                  </a:txBody>
                  <a:tcPr marL="8397" marR="8397" marT="8397" marB="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tcPr>
                </a:tc>
                <a:tc>
                  <a:txBody>
                    <a:bodyPr/>
                    <a:lstStyle/>
                    <a:p>
                      <a:pPr algn="l" fontAlgn="t"/>
                      <a:r>
                        <a:rPr lang="tr-TR" sz="1000" b="0" i="0" u="none" strike="noStrike">
                          <a:solidFill>
                            <a:srgbClr val="333333"/>
                          </a:solidFill>
                          <a:effectLst/>
                          <a:latin typeface="Arial" panose="020B0604020202020204" pitchFamily="34" charset="0"/>
                        </a:rPr>
                        <a:t> </a:t>
                      </a:r>
                    </a:p>
                  </a:txBody>
                  <a:tcPr marL="8397" marR="8397" marT="8397" marB="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tcPr>
                </a:tc>
                <a:extLst>
                  <a:ext uri="{0D108BD9-81ED-4DB2-BD59-A6C34878D82A}">
                    <a16:rowId xmlns:a16="http://schemas.microsoft.com/office/drawing/2014/main" val="809798820"/>
                  </a:ext>
                </a:extLst>
              </a:tr>
              <a:tr h="373910">
                <a:tc>
                  <a:txBody>
                    <a:bodyPr/>
                    <a:lstStyle/>
                    <a:p>
                      <a:pPr algn="ctr" fontAlgn="t"/>
                      <a:r>
                        <a:rPr lang="tr-TR" sz="1000" b="1" i="0" u="none" strike="noStrike" dirty="0">
                          <a:solidFill>
                            <a:srgbClr val="333333"/>
                          </a:solidFill>
                          <a:effectLst/>
                          <a:latin typeface="Arial" panose="020B0604020202020204" pitchFamily="34" charset="0"/>
                        </a:rPr>
                        <a:t>5</a:t>
                      </a:r>
                    </a:p>
                  </a:txBody>
                  <a:tcPr marL="8397" marR="8397" marT="8397" marB="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tcPr>
                </a:tc>
                <a:tc>
                  <a:txBody>
                    <a:bodyPr/>
                    <a:lstStyle/>
                    <a:p>
                      <a:pPr algn="l" fontAlgn="t"/>
                      <a:r>
                        <a:rPr lang="tr-TR" sz="1000" b="0" i="0" u="none" strike="noStrike">
                          <a:solidFill>
                            <a:srgbClr val="333333"/>
                          </a:solidFill>
                          <a:effectLst/>
                          <a:latin typeface="Arial" panose="020B0604020202020204" pitchFamily="34" charset="0"/>
                        </a:rPr>
                        <a:t>Vitaminlerin fiziksel ve kimyasal özellikleri</a:t>
                      </a:r>
                    </a:p>
                  </a:txBody>
                  <a:tcPr marL="8397" marR="8397" marT="8397" marB="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tcPr>
                </a:tc>
                <a:tc>
                  <a:txBody>
                    <a:bodyPr/>
                    <a:lstStyle/>
                    <a:p>
                      <a:pPr algn="l" fontAlgn="t"/>
                      <a:r>
                        <a:rPr lang="tr-TR" sz="1000" b="0" i="0" u="none" strike="noStrike">
                          <a:solidFill>
                            <a:srgbClr val="333333"/>
                          </a:solidFill>
                          <a:effectLst/>
                          <a:latin typeface="Arial" panose="020B0604020202020204" pitchFamily="34" charset="0"/>
                        </a:rPr>
                        <a:t>Anlatım, tartışma, quiz</a:t>
                      </a:r>
                    </a:p>
                  </a:txBody>
                  <a:tcPr marL="8397" marR="8397" marT="8397" marB="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tcPr>
                </a:tc>
                <a:tc>
                  <a:txBody>
                    <a:bodyPr/>
                    <a:lstStyle/>
                    <a:p>
                      <a:pPr algn="l" fontAlgn="t"/>
                      <a:r>
                        <a:rPr lang="tr-TR" sz="1000" b="0" i="0" u="none" strike="noStrike">
                          <a:solidFill>
                            <a:srgbClr val="333333"/>
                          </a:solidFill>
                          <a:effectLst/>
                          <a:latin typeface="Arial" panose="020B0604020202020204" pitchFamily="34" charset="0"/>
                        </a:rPr>
                        <a:t>Deney: gıdalarda vitamin tayini</a:t>
                      </a:r>
                    </a:p>
                  </a:txBody>
                  <a:tcPr marL="8397" marR="8397" marT="8397" marB="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tcPr>
                </a:tc>
                <a:tc>
                  <a:txBody>
                    <a:bodyPr/>
                    <a:lstStyle/>
                    <a:p>
                      <a:pPr algn="l" fontAlgn="t"/>
                      <a:r>
                        <a:rPr lang="tr-TR" sz="1000" b="0" i="0" u="none" strike="noStrike" dirty="0">
                          <a:solidFill>
                            <a:srgbClr val="333333"/>
                          </a:solidFill>
                          <a:effectLst/>
                          <a:latin typeface="Arial" panose="020B0604020202020204" pitchFamily="34" charset="0"/>
                        </a:rPr>
                        <a:t> </a:t>
                      </a:r>
                      <a:r>
                        <a:rPr lang="tr-TR" sz="1000" b="0" i="0" u="none" strike="noStrike" dirty="0" err="1" smtClean="0">
                          <a:solidFill>
                            <a:srgbClr val="333333"/>
                          </a:solidFill>
                          <a:effectLst/>
                          <a:latin typeface="Arial" panose="020B0604020202020204" pitchFamily="34" charset="0"/>
                        </a:rPr>
                        <a:t>Quiz</a:t>
                      </a:r>
                      <a:r>
                        <a:rPr lang="tr-TR" sz="1000" b="0" i="0" u="none" strike="noStrike" dirty="0" smtClean="0">
                          <a:solidFill>
                            <a:srgbClr val="333333"/>
                          </a:solidFill>
                          <a:effectLst/>
                          <a:latin typeface="Arial" panose="020B0604020202020204" pitchFamily="34" charset="0"/>
                        </a:rPr>
                        <a:t>, Rapor</a:t>
                      </a:r>
                      <a:endParaRPr lang="tr-TR" sz="1000" b="0" i="0" u="none" strike="noStrike" dirty="0">
                        <a:solidFill>
                          <a:srgbClr val="333333"/>
                        </a:solidFill>
                        <a:effectLst/>
                        <a:latin typeface="Arial" panose="020B0604020202020204" pitchFamily="34" charset="0"/>
                      </a:endParaRPr>
                    </a:p>
                  </a:txBody>
                  <a:tcPr marL="8397" marR="8397" marT="8397" marB="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tcPr>
                </a:tc>
                <a:extLst>
                  <a:ext uri="{0D108BD9-81ED-4DB2-BD59-A6C34878D82A}">
                    <a16:rowId xmlns:a16="http://schemas.microsoft.com/office/drawing/2014/main" val="2694968407"/>
                  </a:ext>
                </a:extLst>
              </a:tr>
              <a:tr h="373910">
                <a:tc>
                  <a:txBody>
                    <a:bodyPr/>
                    <a:lstStyle/>
                    <a:p>
                      <a:pPr algn="ctr" fontAlgn="t"/>
                      <a:r>
                        <a:rPr lang="tr-TR" sz="1000" b="1" i="0" u="none" strike="noStrike" dirty="0">
                          <a:solidFill>
                            <a:srgbClr val="333333"/>
                          </a:solidFill>
                          <a:effectLst/>
                          <a:latin typeface="Arial" panose="020B0604020202020204" pitchFamily="34" charset="0"/>
                        </a:rPr>
                        <a:t>6</a:t>
                      </a:r>
                    </a:p>
                  </a:txBody>
                  <a:tcPr marL="8397" marR="8397" marT="8397" marB="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tcPr>
                </a:tc>
                <a:tc>
                  <a:txBody>
                    <a:bodyPr/>
                    <a:lstStyle/>
                    <a:p>
                      <a:pPr algn="l" fontAlgn="t"/>
                      <a:r>
                        <a:rPr lang="tr-TR" sz="1000" b="0" i="0" u="none" strike="noStrike">
                          <a:solidFill>
                            <a:srgbClr val="333333"/>
                          </a:solidFill>
                          <a:effectLst/>
                          <a:latin typeface="Arial" panose="020B0604020202020204" pitchFamily="34" charset="0"/>
                        </a:rPr>
                        <a:t>Gıda işlemede vitaminlerin reaksiyonları</a:t>
                      </a:r>
                    </a:p>
                  </a:txBody>
                  <a:tcPr marL="8397" marR="8397" marT="8397" marB="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tcPr>
                </a:tc>
                <a:tc>
                  <a:txBody>
                    <a:bodyPr/>
                    <a:lstStyle/>
                    <a:p>
                      <a:pPr algn="l" fontAlgn="t"/>
                      <a:r>
                        <a:rPr lang="tr-TR" sz="1000" b="0" i="0" u="none" strike="noStrike">
                          <a:solidFill>
                            <a:srgbClr val="333333"/>
                          </a:solidFill>
                          <a:effectLst/>
                          <a:latin typeface="Arial" panose="020B0604020202020204" pitchFamily="34" charset="0"/>
                        </a:rPr>
                        <a:t>Anlatım, tartışma, quiz</a:t>
                      </a:r>
                    </a:p>
                  </a:txBody>
                  <a:tcPr marL="8397" marR="8397" marT="8397" marB="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tcPr>
                </a:tc>
                <a:tc>
                  <a:txBody>
                    <a:bodyPr/>
                    <a:lstStyle/>
                    <a:p>
                      <a:pPr algn="l" fontAlgn="t"/>
                      <a:r>
                        <a:rPr lang="tr-TR" sz="1000" b="0" i="0" u="none" strike="noStrike">
                          <a:solidFill>
                            <a:srgbClr val="333333"/>
                          </a:solidFill>
                          <a:effectLst/>
                          <a:latin typeface="Arial" panose="020B0604020202020204" pitchFamily="34" charset="0"/>
                        </a:rPr>
                        <a:t>Teknik gezi</a:t>
                      </a:r>
                    </a:p>
                  </a:txBody>
                  <a:tcPr marL="8397" marR="8397" marT="8397" marB="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tcPr>
                </a:tc>
                <a:tc>
                  <a:txBody>
                    <a:bodyPr/>
                    <a:lstStyle/>
                    <a:p>
                      <a:pPr algn="l" fontAlgn="t"/>
                      <a:r>
                        <a:rPr lang="tr-TR" sz="1000" b="0" i="0" u="none" strike="noStrike" dirty="0">
                          <a:solidFill>
                            <a:srgbClr val="333333"/>
                          </a:solidFill>
                          <a:effectLst/>
                          <a:latin typeface="Arial" panose="020B0604020202020204" pitchFamily="34" charset="0"/>
                        </a:rPr>
                        <a:t> </a:t>
                      </a:r>
                      <a:r>
                        <a:rPr lang="tr-TR" sz="1000" b="0" i="0" u="none" strike="noStrike" dirty="0" smtClean="0">
                          <a:solidFill>
                            <a:srgbClr val="333333"/>
                          </a:solidFill>
                          <a:effectLst/>
                          <a:latin typeface="Arial" panose="020B0604020202020204" pitchFamily="34" charset="0"/>
                        </a:rPr>
                        <a:t> Rapor</a:t>
                      </a:r>
                      <a:endParaRPr lang="tr-TR" sz="1000" b="0" i="0" u="none" strike="noStrike" dirty="0">
                        <a:solidFill>
                          <a:srgbClr val="333333"/>
                        </a:solidFill>
                        <a:effectLst/>
                        <a:latin typeface="Arial" panose="020B0604020202020204" pitchFamily="34" charset="0"/>
                      </a:endParaRPr>
                    </a:p>
                  </a:txBody>
                  <a:tcPr marL="8397" marR="8397" marT="8397" marB="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tcPr>
                </a:tc>
                <a:extLst>
                  <a:ext uri="{0D108BD9-81ED-4DB2-BD59-A6C34878D82A}">
                    <a16:rowId xmlns:a16="http://schemas.microsoft.com/office/drawing/2014/main" val="3751994354"/>
                  </a:ext>
                </a:extLst>
              </a:tr>
              <a:tr h="201337">
                <a:tc>
                  <a:txBody>
                    <a:bodyPr/>
                    <a:lstStyle/>
                    <a:p>
                      <a:pPr algn="ctr" fontAlgn="t"/>
                      <a:r>
                        <a:rPr lang="tr-TR" sz="1000" b="1" i="0" u="none" strike="noStrike" dirty="0">
                          <a:solidFill>
                            <a:srgbClr val="333333"/>
                          </a:solidFill>
                          <a:effectLst/>
                          <a:latin typeface="Arial" panose="020B0604020202020204" pitchFamily="34" charset="0"/>
                        </a:rPr>
                        <a:t>7</a:t>
                      </a:r>
                    </a:p>
                  </a:txBody>
                  <a:tcPr marL="8397" marR="8397" marT="8397" marB="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tcPr>
                </a:tc>
                <a:tc>
                  <a:txBody>
                    <a:bodyPr/>
                    <a:lstStyle/>
                    <a:p>
                      <a:pPr algn="l" fontAlgn="t"/>
                      <a:r>
                        <a:rPr lang="tr-TR" sz="1000" b="0" i="0" u="none" strike="noStrike">
                          <a:solidFill>
                            <a:srgbClr val="333333"/>
                          </a:solidFill>
                          <a:effectLst/>
                          <a:latin typeface="Arial" panose="020B0604020202020204" pitchFamily="34" charset="0"/>
                        </a:rPr>
                        <a:t>Ara sınav</a:t>
                      </a:r>
                    </a:p>
                  </a:txBody>
                  <a:tcPr marL="8397" marR="8397" marT="8397" marB="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tcPr>
                </a:tc>
                <a:tc>
                  <a:txBody>
                    <a:bodyPr/>
                    <a:lstStyle/>
                    <a:p>
                      <a:pPr algn="l" fontAlgn="t"/>
                      <a:r>
                        <a:rPr lang="tr-TR" sz="1000" b="0" i="0" u="none" strike="noStrike">
                          <a:solidFill>
                            <a:srgbClr val="333333"/>
                          </a:solidFill>
                          <a:effectLst/>
                          <a:latin typeface="Arial" panose="020B0604020202020204" pitchFamily="34" charset="0"/>
                        </a:rPr>
                        <a:t> </a:t>
                      </a:r>
                    </a:p>
                  </a:txBody>
                  <a:tcPr marL="8397" marR="8397" marT="8397" marB="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tcPr>
                </a:tc>
                <a:tc>
                  <a:txBody>
                    <a:bodyPr/>
                    <a:lstStyle/>
                    <a:p>
                      <a:pPr algn="l" fontAlgn="t"/>
                      <a:r>
                        <a:rPr lang="tr-TR" sz="1000" b="0" i="0" u="none" strike="noStrike">
                          <a:solidFill>
                            <a:srgbClr val="333333"/>
                          </a:solidFill>
                          <a:effectLst/>
                          <a:latin typeface="Arial" panose="020B0604020202020204" pitchFamily="34" charset="0"/>
                        </a:rPr>
                        <a:t> </a:t>
                      </a:r>
                    </a:p>
                  </a:txBody>
                  <a:tcPr marL="8397" marR="8397" marT="8397" marB="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tcPr>
                </a:tc>
                <a:tc>
                  <a:txBody>
                    <a:bodyPr/>
                    <a:lstStyle/>
                    <a:p>
                      <a:pPr algn="l" fontAlgn="t"/>
                      <a:r>
                        <a:rPr lang="tr-TR" sz="1000" b="0" i="0" u="none" strike="noStrike">
                          <a:solidFill>
                            <a:srgbClr val="333333"/>
                          </a:solidFill>
                          <a:effectLst/>
                          <a:latin typeface="Arial" panose="020B0604020202020204" pitchFamily="34" charset="0"/>
                        </a:rPr>
                        <a:t> </a:t>
                      </a:r>
                    </a:p>
                  </a:txBody>
                  <a:tcPr marL="8397" marR="8397" marT="8397" marB="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tcPr>
                </a:tc>
                <a:extLst>
                  <a:ext uri="{0D108BD9-81ED-4DB2-BD59-A6C34878D82A}">
                    <a16:rowId xmlns:a16="http://schemas.microsoft.com/office/drawing/2014/main" val="2555270060"/>
                  </a:ext>
                </a:extLst>
              </a:tr>
              <a:tr h="373910">
                <a:tc>
                  <a:txBody>
                    <a:bodyPr/>
                    <a:lstStyle/>
                    <a:p>
                      <a:pPr algn="ctr" fontAlgn="t"/>
                      <a:r>
                        <a:rPr lang="tr-TR" sz="1000" b="1" i="0" u="none" strike="noStrike" dirty="0">
                          <a:solidFill>
                            <a:srgbClr val="333333"/>
                          </a:solidFill>
                          <a:effectLst/>
                          <a:latin typeface="Arial" panose="020B0604020202020204" pitchFamily="34" charset="0"/>
                        </a:rPr>
                        <a:t>8</a:t>
                      </a:r>
                    </a:p>
                  </a:txBody>
                  <a:tcPr marL="8397" marR="8397" marT="8397" marB="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tcPr>
                </a:tc>
                <a:tc>
                  <a:txBody>
                    <a:bodyPr/>
                    <a:lstStyle/>
                    <a:p>
                      <a:pPr algn="l" fontAlgn="t"/>
                      <a:r>
                        <a:rPr lang="tr-TR" sz="1000" b="0" i="0" u="none" strike="noStrike">
                          <a:solidFill>
                            <a:srgbClr val="333333"/>
                          </a:solidFill>
                          <a:effectLst/>
                          <a:latin typeface="Arial" panose="020B0604020202020204" pitchFamily="34" charset="0"/>
                        </a:rPr>
                        <a:t>Fenolik bileşiklerin kimyası</a:t>
                      </a:r>
                    </a:p>
                  </a:txBody>
                  <a:tcPr marL="8397" marR="8397" marT="8397" marB="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tcPr>
                </a:tc>
                <a:tc>
                  <a:txBody>
                    <a:bodyPr/>
                    <a:lstStyle/>
                    <a:p>
                      <a:pPr algn="l" fontAlgn="t"/>
                      <a:r>
                        <a:rPr lang="tr-TR" sz="1000" b="0" i="0" u="none" strike="noStrike">
                          <a:solidFill>
                            <a:srgbClr val="333333"/>
                          </a:solidFill>
                          <a:effectLst/>
                          <a:latin typeface="Arial" panose="020B0604020202020204" pitchFamily="34" charset="0"/>
                        </a:rPr>
                        <a:t>Anlatım, tartışma, quiz</a:t>
                      </a:r>
                    </a:p>
                  </a:txBody>
                  <a:tcPr marL="8397" marR="8397" marT="8397" marB="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tcPr>
                </a:tc>
                <a:tc>
                  <a:txBody>
                    <a:bodyPr/>
                    <a:lstStyle/>
                    <a:p>
                      <a:pPr algn="l" fontAlgn="t"/>
                      <a:r>
                        <a:rPr lang="tr-TR" sz="1000" b="0" i="0" u="none" strike="noStrike">
                          <a:solidFill>
                            <a:srgbClr val="333333"/>
                          </a:solidFill>
                          <a:effectLst/>
                          <a:latin typeface="Arial" panose="020B0604020202020204" pitchFamily="34" charset="0"/>
                        </a:rPr>
                        <a:t>Deney: gıdalarda fenolik bileşiklerin tayini</a:t>
                      </a:r>
                    </a:p>
                  </a:txBody>
                  <a:tcPr marL="8397" marR="8397" marT="8397" marB="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tcPr>
                </a:tc>
                <a:tc>
                  <a:txBody>
                    <a:bodyPr/>
                    <a:lstStyle/>
                    <a:p>
                      <a:pPr algn="l" fontAlgn="t"/>
                      <a:r>
                        <a:rPr lang="tr-TR" sz="1000" b="0" i="0" u="none" strike="noStrike" dirty="0">
                          <a:solidFill>
                            <a:srgbClr val="333333"/>
                          </a:solidFill>
                          <a:effectLst/>
                          <a:latin typeface="Arial" panose="020B0604020202020204" pitchFamily="34" charset="0"/>
                        </a:rPr>
                        <a:t> </a:t>
                      </a:r>
                      <a:r>
                        <a:rPr lang="tr-TR" sz="1000" b="0" i="0" u="none" strike="noStrike" dirty="0" err="1" smtClean="0">
                          <a:solidFill>
                            <a:srgbClr val="333333"/>
                          </a:solidFill>
                          <a:effectLst/>
                          <a:latin typeface="Arial" panose="020B0604020202020204" pitchFamily="34" charset="0"/>
                        </a:rPr>
                        <a:t>Quiz</a:t>
                      </a:r>
                      <a:r>
                        <a:rPr lang="tr-TR" sz="1000" b="0" i="0" u="none" strike="noStrike" dirty="0" smtClean="0">
                          <a:solidFill>
                            <a:srgbClr val="333333"/>
                          </a:solidFill>
                          <a:effectLst/>
                          <a:latin typeface="Arial" panose="020B0604020202020204" pitchFamily="34" charset="0"/>
                        </a:rPr>
                        <a:t>, Rapor</a:t>
                      </a:r>
                      <a:endParaRPr lang="tr-TR" sz="1000" b="0" i="0" u="none" strike="noStrike" dirty="0">
                        <a:solidFill>
                          <a:srgbClr val="333333"/>
                        </a:solidFill>
                        <a:effectLst/>
                        <a:latin typeface="Arial" panose="020B0604020202020204" pitchFamily="34" charset="0"/>
                      </a:endParaRPr>
                    </a:p>
                  </a:txBody>
                  <a:tcPr marL="8397" marR="8397" marT="8397" marB="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tcPr>
                </a:tc>
                <a:extLst>
                  <a:ext uri="{0D108BD9-81ED-4DB2-BD59-A6C34878D82A}">
                    <a16:rowId xmlns:a16="http://schemas.microsoft.com/office/drawing/2014/main" val="3185731294"/>
                  </a:ext>
                </a:extLst>
              </a:tr>
              <a:tr h="201337">
                <a:tc>
                  <a:txBody>
                    <a:bodyPr/>
                    <a:lstStyle/>
                    <a:p>
                      <a:pPr algn="ctr" fontAlgn="t"/>
                      <a:r>
                        <a:rPr lang="tr-TR" sz="1000" b="1" i="0" u="none" strike="noStrike" dirty="0">
                          <a:solidFill>
                            <a:srgbClr val="333333"/>
                          </a:solidFill>
                          <a:effectLst/>
                          <a:latin typeface="Arial" panose="020B0604020202020204" pitchFamily="34" charset="0"/>
                        </a:rPr>
                        <a:t>9</a:t>
                      </a:r>
                    </a:p>
                  </a:txBody>
                  <a:tcPr marL="8397" marR="8397" marT="8397" marB="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tcPr>
                </a:tc>
                <a:tc>
                  <a:txBody>
                    <a:bodyPr/>
                    <a:lstStyle/>
                    <a:p>
                      <a:pPr algn="l" fontAlgn="t"/>
                      <a:r>
                        <a:rPr lang="tr-TR" sz="1000" b="0" i="0" u="none" strike="noStrike">
                          <a:solidFill>
                            <a:srgbClr val="333333"/>
                          </a:solidFill>
                          <a:effectLst/>
                          <a:latin typeface="Arial" panose="020B0604020202020204" pitchFamily="34" charset="0"/>
                        </a:rPr>
                        <a:t>Doğal renk maddeleri</a:t>
                      </a:r>
                    </a:p>
                  </a:txBody>
                  <a:tcPr marL="8397" marR="8397" marT="8397" marB="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tcPr>
                </a:tc>
                <a:tc>
                  <a:txBody>
                    <a:bodyPr/>
                    <a:lstStyle/>
                    <a:p>
                      <a:pPr algn="l" fontAlgn="t"/>
                      <a:r>
                        <a:rPr lang="tr-TR" sz="1000" b="0" i="0" u="none" strike="noStrike">
                          <a:solidFill>
                            <a:srgbClr val="333333"/>
                          </a:solidFill>
                          <a:effectLst/>
                          <a:latin typeface="Arial" panose="020B0604020202020204" pitchFamily="34" charset="0"/>
                        </a:rPr>
                        <a:t>Anlatım, tartışma, quiz</a:t>
                      </a:r>
                    </a:p>
                  </a:txBody>
                  <a:tcPr marL="8397" marR="8397" marT="8397" marB="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tcPr>
                </a:tc>
                <a:tc>
                  <a:txBody>
                    <a:bodyPr/>
                    <a:lstStyle/>
                    <a:p>
                      <a:pPr algn="l" fontAlgn="t"/>
                      <a:r>
                        <a:rPr lang="tr-TR" sz="1000" b="0" i="0" u="none" strike="noStrike">
                          <a:solidFill>
                            <a:srgbClr val="333333"/>
                          </a:solidFill>
                          <a:effectLst/>
                          <a:latin typeface="Arial" panose="020B0604020202020204" pitchFamily="34" charset="0"/>
                        </a:rPr>
                        <a:t> </a:t>
                      </a:r>
                    </a:p>
                  </a:txBody>
                  <a:tcPr marL="8397" marR="8397" marT="8397" marB="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tcPr>
                </a:tc>
                <a:tc>
                  <a:txBody>
                    <a:bodyPr/>
                    <a:lstStyle/>
                    <a:p>
                      <a:pPr algn="l" fontAlgn="t"/>
                      <a:r>
                        <a:rPr lang="tr-TR" sz="1000" b="0" i="0" u="none" strike="noStrike">
                          <a:solidFill>
                            <a:srgbClr val="333333"/>
                          </a:solidFill>
                          <a:effectLst/>
                          <a:latin typeface="Arial" panose="020B0604020202020204" pitchFamily="34" charset="0"/>
                        </a:rPr>
                        <a:t> </a:t>
                      </a:r>
                    </a:p>
                  </a:txBody>
                  <a:tcPr marL="8397" marR="8397" marT="8397" marB="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tcPr>
                </a:tc>
                <a:extLst>
                  <a:ext uri="{0D108BD9-81ED-4DB2-BD59-A6C34878D82A}">
                    <a16:rowId xmlns:a16="http://schemas.microsoft.com/office/drawing/2014/main" val="3321216651"/>
                  </a:ext>
                </a:extLst>
              </a:tr>
              <a:tr h="373910">
                <a:tc>
                  <a:txBody>
                    <a:bodyPr/>
                    <a:lstStyle/>
                    <a:p>
                      <a:pPr algn="ctr" fontAlgn="t"/>
                      <a:r>
                        <a:rPr lang="tr-TR" sz="1000" b="1" i="0" u="none" strike="noStrike" dirty="0">
                          <a:solidFill>
                            <a:srgbClr val="333333"/>
                          </a:solidFill>
                          <a:effectLst/>
                          <a:latin typeface="Arial" panose="020B0604020202020204" pitchFamily="34" charset="0"/>
                        </a:rPr>
                        <a:t>10</a:t>
                      </a:r>
                    </a:p>
                  </a:txBody>
                  <a:tcPr marL="8397" marR="8397" marT="8397" marB="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tcPr>
                </a:tc>
                <a:tc>
                  <a:txBody>
                    <a:bodyPr/>
                    <a:lstStyle/>
                    <a:p>
                      <a:pPr algn="l" fontAlgn="t"/>
                      <a:r>
                        <a:rPr lang="it-IT" sz="1000" b="0" i="0" u="none" strike="noStrike">
                          <a:solidFill>
                            <a:srgbClr val="333333"/>
                          </a:solidFill>
                          <a:effectLst/>
                          <a:latin typeface="Arial" panose="020B0604020202020204" pitchFamily="34" charset="0"/>
                        </a:rPr>
                        <a:t>Gıdalarda doğal lezzet ve aroma maddeleri</a:t>
                      </a:r>
                    </a:p>
                  </a:txBody>
                  <a:tcPr marL="8397" marR="8397" marT="8397" marB="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tcPr>
                </a:tc>
                <a:tc>
                  <a:txBody>
                    <a:bodyPr/>
                    <a:lstStyle/>
                    <a:p>
                      <a:pPr algn="l" fontAlgn="t"/>
                      <a:r>
                        <a:rPr lang="tr-TR" sz="1000" b="0" i="0" u="none" strike="noStrike">
                          <a:solidFill>
                            <a:srgbClr val="333333"/>
                          </a:solidFill>
                          <a:effectLst/>
                          <a:latin typeface="Arial" panose="020B0604020202020204" pitchFamily="34" charset="0"/>
                        </a:rPr>
                        <a:t>Anlatım, tartışma, quiz</a:t>
                      </a:r>
                    </a:p>
                  </a:txBody>
                  <a:tcPr marL="8397" marR="8397" marT="8397" marB="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tcPr>
                </a:tc>
                <a:tc>
                  <a:txBody>
                    <a:bodyPr/>
                    <a:lstStyle/>
                    <a:p>
                      <a:pPr algn="l" fontAlgn="t"/>
                      <a:r>
                        <a:rPr lang="tr-TR" sz="1000" b="0" i="0" u="none" strike="noStrike">
                          <a:solidFill>
                            <a:srgbClr val="333333"/>
                          </a:solidFill>
                          <a:effectLst/>
                          <a:latin typeface="Arial" panose="020B0604020202020204" pitchFamily="34" charset="0"/>
                        </a:rPr>
                        <a:t>Teknik gezi</a:t>
                      </a:r>
                    </a:p>
                  </a:txBody>
                  <a:tcPr marL="8397" marR="8397" marT="8397" marB="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tcPr>
                </a:tc>
                <a:tc>
                  <a:txBody>
                    <a:bodyPr/>
                    <a:lstStyle/>
                    <a:p>
                      <a:pPr algn="l" fontAlgn="t"/>
                      <a:r>
                        <a:rPr lang="tr-TR" sz="1000" b="0" i="0" u="none" strike="noStrike" dirty="0">
                          <a:solidFill>
                            <a:srgbClr val="333333"/>
                          </a:solidFill>
                          <a:effectLst/>
                          <a:latin typeface="Arial" panose="020B0604020202020204" pitchFamily="34" charset="0"/>
                        </a:rPr>
                        <a:t> </a:t>
                      </a:r>
                      <a:r>
                        <a:rPr lang="tr-TR" sz="1000" b="0" i="0" u="none" strike="noStrike" dirty="0" smtClean="0">
                          <a:solidFill>
                            <a:srgbClr val="333333"/>
                          </a:solidFill>
                          <a:effectLst/>
                          <a:latin typeface="Arial" panose="020B0604020202020204" pitchFamily="34" charset="0"/>
                        </a:rPr>
                        <a:t> Rapor</a:t>
                      </a:r>
                      <a:endParaRPr lang="tr-TR" sz="1000" b="0" i="0" u="none" strike="noStrike" dirty="0">
                        <a:solidFill>
                          <a:srgbClr val="333333"/>
                        </a:solidFill>
                        <a:effectLst/>
                        <a:latin typeface="Arial" panose="020B0604020202020204" pitchFamily="34" charset="0"/>
                      </a:endParaRPr>
                    </a:p>
                  </a:txBody>
                  <a:tcPr marL="8397" marR="8397" marT="8397" marB="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tcPr>
                </a:tc>
                <a:extLst>
                  <a:ext uri="{0D108BD9-81ED-4DB2-BD59-A6C34878D82A}">
                    <a16:rowId xmlns:a16="http://schemas.microsoft.com/office/drawing/2014/main" val="77757843"/>
                  </a:ext>
                </a:extLst>
              </a:tr>
              <a:tr h="373910">
                <a:tc>
                  <a:txBody>
                    <a:bodyPr/>
                    <a:lstStyle/>
                    <a:p>
                      <a:pPr algn="ctr" fontAlgn="t"/>
                      <a:r>
                        <a:rPr lang="tr-TR" sz="1000" b="1" i="0" u="none" strike="noStrike" dirty="0">
                          <a:solidFill>
                            <a:srgbClr val="333333"/>
                          </a:solidFill>
                          <a:effectLst/>
                          <a:latin typeface="Arial" panose="020B0604020202020204" pitchFamily="34" charset="0"/>
                        </a:rPr>
                        <a:t>11</a:t>
                      </a:r>
                    </a:p>
                  </a:txBody>
                  <a:tcPr marL="8397" marR="8397" marT="8397" marB="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tcPr>
                </a:tc>
                <a:tc>
                  <a:txBody>
                    <a:bodyPr/>
                    <a:lstStyle/>
                    <a:p>
                      <a:pPr algn="l" fontAlgn="t"/>
                      <a:r>
                        <a:rPr lang="tr-TR" sz="1000" b="0" i="0" u="none" strike="noStrike">
                          <a:solidFill>
                            <a:srgbClr val="333333"/>
                          </a:solidFill>
                          <a:effectLst/>
                          <a:latin typeface="Arial" panose="020B0604020202020204" pitchFamily="34" charset="0"/>
                        </a:rPr>
                        <a:t>Gıda katkı maddeleri</a:t>
                      </a:r>
                    </a:p>
                  </a:txBody>
                  <a:tcPr marL="8397" marR="8397" marT="8397" marB="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tcPr>
                </a:tc>
                <a:tc>
                  <a:txBody>
                    <a:bodyPr/>
                    <a:lstStyle/>
                    <a:p>
                      <a:pPr algn="l" fontAlgn="t"/>
                      <a:r>
                        <a:rPr lang="tr-TR" sz="1000" b="0" i="0" u="none" strike="noStrike">
                          <a:solidFill>
                            <a:srgbClr val="333333"/>
                          </a:solidFill>
                          <a:effectLst/>
                          <a:latin typeface="Arial" panose="020B0604020202020204" pitchFamily="34" charset="0"/>
                        </a:rPr>
                        <a:t>Anlatım, tartışma, quiz</a:t>
                      </a:r>
                    </a:p>
                  </a:txBody>
                  <a:tcPr marL="8397" marR="8397" marT="8397" marB="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tcPr>
                </a:tc>
                <a:tc>
                  <a:txBody>
                    <a:bodyPr/>
                    <a:lstStyle/>
                    <a:p>
                      <a:pPr algn="l" fontAlgn="t"/>
                      <a:r>
                        <a:rPr lang="tr-TR" sz="1000" b="0" i="0" u="none" strike="noStrike">
                          <a:solidFill>
                            <a:srgbClr val="333333"/>
                          </a:solidFill>
                          <a:effectLst/>
                          <a:latin typeface="Arial" panose="020B0604020202020204" pitchFamily="34" charset="0"/>
                        </a:rPr>
                        <a:t>Deney: gıdalarda katkı maddeleri tayini</a:t>
                      </a:r>
                    </a:p>
                  </a:txBody>
                  <a:tcPr marL="8397" marR="8397" marT="8397" marB="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tcPr>
                </a:tc>
                <a:tc>
                  <a:txBody>
                    <a:bodyPr/>
                    <a:lstStyle/>
                    <a:p>
                      <a:pPr algn="l" fontAlgn="t"/>
                      <a:r>
                        <a:rPr lang="tr-TR" sz="1000" b="0" i="0" u="none" strike="noStrike" dirty="0">
                          <a:solidFill>
                            <a:srgbClr val="333333"/>
                          </a:solidFill>
                          <a:effectLst/>
                          <a:latin typeface="Arial" panose="020B0604020202020204" pitchFamily="34" charset="0"/>
                        </a:rPr>
                        <a:t> </a:t>
                      </a:r>
                      <a:r>
                        <a:rPr lang="tr-TR" sz="1000" b="0" i="0" u="none" strike="noStrike" dirty="0" err="1" smtClean="0">
                          <a:solidFill>
                            <a:srgbClr val="333333"/>
                          </a:solidFill>
                          <a:effectLst/>
                          <a:latin typeface="Arial" panose="020B0604020202020204" pitchFamily="34" charset="0"/>
                        </a:rPr>
                        <a:t>Quiz</a:t>
                      </a:r>
                      <a:r>
                        <a:rPr lang="tr-TR" sz="1000" b="0" i="0" u="none" strike="noStrike" dirty="0" smtClean="0">
                          <a:solidFill>
                            <a:srgbClr val="333333"/>
                          </a:solidFill>
                          <a:effectLst/>
                          <a:latin typeface="Arial" panose="020B0604020202020204" pitchFamily="34" charset="0"/>
                        </a:rPr>
                        <a:t>, Rapor</a:t>
                      </a:r>
                      <a:endParaRPr lang="tr-TR" sz="1000" b="0" i="0" u="none" strike="noStrike" dirty="0">
                        <a:solidFill>
                          <a:srgbClr val="333333"/>
                        </a:solidFill>
                        <a:effectLst/>
                        <a:latin typeface="Arial" panose="020B0604020202020204" pitchFamily="34" charset="0"/>
                      </a:endParaRPr>
                    </a:p>
                  </a:txBody>
                  <a:tcPr marL="8397" marR="8397" marT="8397" marB="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tcPr>
                </a:tc>
                <a:extLst>
                  <a:ext uri="{0D108BD9-81ED-4DB2-BD59-A6C34878D82A}">
                    <a16:rowId xmlns:a16="http://schemas.microsoft.com/office/drawing/2014/main" val="3426341531"/>
                  </a:ext>
                </a:extLst>
              </a:tr>
              <a:tr h="201337">
                <a:tc>
                  <a:txBody>
                    <a:bodyPr/>
                    <a:lstStyle/>
                    <a:p>
                      <a:pPr algn="ctr" fontAlgn="t"/>
                      <a:r>
                        <a:rPr lang="tr-TR" sz="1000" b="1" i="0" u="none" strike="noStrike" dirty="0">
                          <a:solidFill>
                            <a:srgbClr val="333333"/>
                          </a:solidFill>
                          <a:effectLst/>
                          <a:latin typeface="Arial" panose="020B0604020202020204" pitchFamily="34" charset="0"/>
                        </a:rPr>
                        <a:t>12</a:t>
                      </a:r>
                    </a:p>
                  </a:txBody>
                  <a:tcPr marL="8397" marR="8397" marT="8397" marB="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tcPr>
                </a:tc>
                <a:tc>
                  <a:txBody>
                    <a:bodyPr/>
                    <a:lstStyle/>
                    <a:p>
                      <a:pPr algn="l" fontAlgn="t"/>
                      <a:r>
                        <a:rPr lang="tr-TR" sz="1000" b="0" i="0" u="none" strike="noStrike">
                          <a:solidFill>
                            <a:srgbClr val="333333"/>
                          </a:solidFill>
                          <a:effectLst/>
                          <a:latin typeface="Arial" panose="020B0604020202020204" pitchFamily="34" charset="0"/>
                        </a:rPr>
                        <a:t>Doğal toksik bileşikler</a:t>
                      </a:r>
                    </a:p>
                  </a:txBody>
                  <a:tcPr marL="8397" marR="8397" marT="8397" marB="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tcPr>
                </a:tc>
                <a:tc>
                  <a:txBody>
                    <a:bodyPr/>
                    <a:lstStyle/>
                    <a:p>
                      <a:pPr algn="l" fontAlgn="t"/>
                      <a:r>
                        <a:rPr lang="tr-TR" sz="1000" b="0" i="0" u="none" strike="noStrike">
                          <a:solidFill>
                            <a:srgbClr val="333333"/>
                          </a:solidFill>
                          <a:effectLst/>
                          <a:latin typeface="Arial" panose="020B0604020202020204" pitchFamily="34" charset="0"/>
                        </a:rPr>
                        <a:t>Anlatım, tartışma, quiz</a:t>
                      </a:r>
                    </a:p>
                  </a:txBody>
                  <a:tcPr marL="8397" marR="8397" marT="8397" marB="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tcPr>
                </a:tc>
                <a:tc>
                  <a:txBody>
                    <a:bodyPr/>
                    <a:lstStyle/>
                    <a:p>
                      <a:pPr algn="l" fontAlgn="t"/>
                      <a:r>
                        <a:rPr lang="tr-TR" sz="1000" b="0" i="0" u="none" strike="noStrike">
                          <a:solidFill>
                            <a:srgbClr val="333333"/>
                          </a:solidFill>
                          <a:effectLst/>
                          <a:latin typeface="Arial" panose="020B0604020202020204" pitchFamily="34" charset="0"/>
                        </a:rPr>
                        <a:t> </a:t>
                      </a:r>
                    </a:p>
                  </a:txBody>
                  <a:tcPr marL="8397" marR="8397" marT="8397" marB="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tcPr>
                </a:tc>
                <a:tc>
                  <a:txBody>
                    <a:bodyPr/>
                    <a:lstStyle/>
                    <a:p>
                      <a:pPr algn="l" fontAlgn="t"/>
                      <a:r>
                        <a:rPr lang="tr-TR" sz="1000" b="0" i="0" u="none" strike="noStrike">
                          <a:solidFill>
                            <a:srgbClr val="333333"/>
                          </a:solidFill>
                          <a:effectLst/>
                          <a:latin typeface="Arial" panose="020B0604020202020204" pitchFamily="34" charset="0"/>
                        </a:rPr>
                        <a:t> </a:t>
                      </a:r>
                    </a:p>
                  </a:txBody>
                  <a:tcPr marL="8397" marR="8397" marT="8397" marB="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tcPr>
                </a:tc>
                <a:extLst>
                  <a:ext uri="{0D108BD9-81ED-4DB2-BD59-A6C34878D82A}">
                    <a16:rowId xmlns:a16="http://schemas.microsoft.com/office/drawing/2014/main" val="1166866161"/>
                  </a:ext>
                </a:extLst>
              </a:tr>
              <a:tr h="201337">
                <a:tc>
                  <a:txBody>
                    <a:bodyPr/>
                    <a:lstStyle/>
                    <a:p>
                      <a:pPr algn="ctr" fontAlgn="t"/>
                      <a:r>
                        <a:rPr lang="tr-TR" sz="1000" b="1" i="0" u="none" strike="noStrike" dirty="0">
                          <a:solidFill>
                            <a:srgbClr val="333333"/>
                          </a:solidFill>
                          <a:effectLst/>
                          <a:latin typeface="Arial" panose="020B0604020202020204" pitchFamily="34" charset="0"/>
                        </a:rPr>
                        <a:t>13</a:t>
                      </a:r>
                    </a:p>
                  </a:txBody>
                  <a:tcPr marL="8397" marR="8397" marT="8397" marB="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tcPr>
                </a:tc>
                <a:tc>
                  <a:txBody>
                    <a:bodyPr/>
                    <a:lstStyle/>
                    <a:p>
                      <a:pPr algn="l" fontAlgn="t"/>
                      <a:r>
                        <a:rPr lang="tr-TR" sz="1000" b="0" i="0" u="none" strike="noStrike">
                          <a:solidFill>
                            <a:srgbClr val="333333"/>
                          </a:solidFill>
                          <a:effectLst/>
                          <a:latin typeface="Arial" panose="020B0604020202020204" pitchFamily="34" charset="0"/>
                        </a:rPr>
                        <a:t>Gıda analiz yöntemleri</a:t>
                      </a:r>
                    </a:p>
                  </a:txBody>
                  <a:tcPr marL="8397" marR="8397" marT="8397" marB="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tcPr>
                </a:tc>
                <a:tc>
                  <a:txBody>
                    <a:bodyPr/>
                    <a:lstStyle/>
                    <a:p>
                      <a:pPr algn="l" fontAlgn="t"/>
                      <a:r>
                        <a:rPr lang="tr-TR" sz="1000" b="0" i="0" u="none" strike="noStrike">
                          <a:solidFill>
                            <a:srgbClr val="333333"/>
                          </a:solidFill>
                          <a:effectLst/>
                          <a:latin typeface="Arial" panose="020B0604020202020204" pitchFamily="34" charset="0"/>
                        </a:rPr>
                        <a:t>Anlatım, tartışma, quiz</a:t>
                      </a:r>
                    </a:p>
                  </a:txBody>
                  <a:tcPr marL="8397" marR="8397" marT="8397" marB="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tcPr>
                </a:tc>
                <a:tc>
                  <a:txBody>
                    <a:bodyPr/>
                    <a:lstStyle/>
                    <a:p>
                      <a:pPr algn="l" fontAlgn="t"/>
                      <a:r>
                        <a:rPr lang="tr-TR" sz="1000" b="0" i="0" u="none" strike="noStrike">
                          <a:solidFill>
                            <a:srgbClr val="333333"/>
                          </a:solidFill>
                          <a:effectLst/>
                          <a:latin typeface="Arial" panose="020B0604020202020204" pitchFamily="34" charset="0"/>
                        </a:rPr>
                        <a:t>Teknik gezi</a:t>
                      </a:r>
                    </a:p>
                  </a:txBody>
                  <a:tcPr marL="8397" marR="8397" marT="8397" marB="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tcPr>
                </a:tc>
                <a:tc>
                  <a:txBody>
                    <a:bodyPr/>
                    <a:lstStyle/>
                    <a:p>
                      <a:pPr algn="l" fontAlgn="t"/>
                      <a:r>
                        <a:rPr lang="tr-TR" sz="1000" b="0" i="0" u="none" strike="noStrike" dirty="0">
                          <a:solidFill>
                            <a:srgbClr val="333333"/>
                          </a:solidFill>
                          <a:effectLst/>
                          <a:latin typeface="Arial" panose="020B0604020202020204" pitchFamily="34" charset="0"/>
                        </a:rPr>
                        <a:t> </a:t>
                      </a:r>
                      <a:r>
                        <a:rPr lang="tr-TR" sz="1000" b="0" i="0" u="none" strike="noStrike" dirty="0" smtClean="0">
                          <a:solidFill>
                            <a:srgbClr val="333333"/>
                          </a:solidFill>
                          <a:effectLst/>
                          <a:latin typeface="Arial" panose="020B0604020202020204" pitchFamily="34" charset="0"/>
                        </a:rPr>
                        <a:t> Rapor</a:t>
                      </a:r>
                      <a:endParaRPr lang="tr-TR" sz="1000" b="0" i="0" u="none" strike="noStrike" dirty="0">
                        <a:solidFill>
                          <a:srgbClr val="333333"/>
                        </a:solidFill>
                        <a:effectLst/>
                        <a:latin typeface="Arial" panose="020B0604020202020204" pitchFamily="34" charset="0"/>
                      </a:endParaRPr>
                    </a:p>
                  </a:txBody>
                  <a:tcPr marL="8397" marR="8397" marT="8397" marB="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tcPr>
                </a:tc>
                <a:extLst>
                  <a:ext uri="{0D108BD9-81ED-4DB2-BD59-A6C34878D82A}">
                    <a16:rowId xmlns:a16="http://schemas.microsoft.com/office/drawing/2014/main" val="1240349428"/>
                  </a:ext>
                </a:extLst>
              </a:tr>
              <a:tr h="201337">
                <a:tc>
                  <a:txBody>
                    <a:bodyPr/>
                    <a:lstStyle/>
                    <a:p>
                      <a:pPr algn="ctr" fontAlgn="t"/>
                      <a:r>
                        <a:rPr lang="tr-TR" sz="1000" b="1" i="0" u="none" strike="noStrike" dirty="0">
                          <a:solidFill>
                            <a:srgbClr val="333333"/>
                          </a:solidFill>
                          <a:effectLst/>
                          <a:latin typeface="Arial" panose="020B0604020202020204" pitchFamily="34" charset="0"/>
                        </a:rPr>
                        <a:t>14</a:t>
                      </a:r>
                    </a:p>
                  </a:txBody>
                  <a:tcPr marL="8397" marR="8397" marT="8397" marB="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tcPr>
                </a:tc>
                <a:tc>
                  <a:txBody>
                    <a:bodyPr/>
                    <a:lstStyle/>
                    <a:p>
                      <a:pPr algn="l" fontAlgn="t"/>
                      <a:r>
                        <a:rPr lang="tr-TR" sz="1000" b="0" i="0" u="none" strike="noStrike">
                          <a:solidFill>
                            <a:srgbClr val="333333"/>
                          </a:solidFill>
                          <a:effectLst/>
                          <a:latin typeface="Arial" panose="020B0604020202020204" pitchFamily="34" charset="0"/>
                        </a:rPr>
                        <a:t>Gıda analiz yöntemleri</a:t>
                      </a:r>
                    </a:p>
                  </a:txBody>
                  <a:tcPr marL="8397" marR="8397" marT="8397" marB="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tcPr>
                </a:tc>
                <a:tc>
                  <a:txBody>
                    <a:bodyPr/>
                    <a:lstStyle/>
                    <a:p>
                      <a:pPr algn="l" fontAlgn="t"/>
                      <a:r>
                        <a:rPr lang="tr-TR" sz="1000" b="0" i="0" u="none" strike="noStrike">
                          <a:solidFill>
                            <a:srgbClr val="333333"/>
                          </a:solidFill>
                          <a:effectLst/>
                          <a:latin typeface="Arial" panose="020B0604020202020204" pitchFamily="34" charset="0"/>
                        </a:rPr>
                        <a:t>Anlatım, tartışma, quiz</a:t>
                      </a:r>
                    </a:p>
                  </a:txBody>
                  <a:tcPr marL="8397" marR="8397" marT="8397" marB="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tcPr>
                </a:tc>
                <a:tc>
                  <a:txBody>
                    <a:bodyPr/>
                    <a:lstStyle/>
                    <a:p>
                      <a:pPr algn="l" fontAlgn="t"/>
                      <a:r>
                        <a:rPr lang="tr-TR" sz="1000" b="0" i="0" u="none" strike="noStrike">
                          <a:solidFill>
                            <a:srgbClr val="333333"/>
                          </a:solidFill>
                          <a:effectLst/>
                          <a:latin typeface="Arial" panose="020B0604020202020204" pitchFamily="34" charset="0"/>
                        </a:rPr>
                        <a:t> </a:t>
                      </a:r>
                    </a:p>
                  </a:txBody>
                  <a:tcPr marL="8397" marR="8397" marT="8397" marB="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tcPr>
                </a:tc>
                <a:tc>
                  <a:txBody>
                    <a:bodyPr/>
                    <a:lstStyle/>
                    <a:p>
                      <a:pPr algn="l" fontAlgn="t"/>
                      <a:r>
                        <a:rPr lang="tr-TR" sz="1000" b="0" i="0" u="none" strike="noStrike">
                          <a:solidFill>
                            <a:srgbClr val="333333"/>
                          </a:solidFill>
                          <a:effectLst/>
                          <a:latin typeface="Arial" panose="020B0604020202020204" pitchFamily="34" charset="0"/>
                        </a:rPr>
                        <a:t> </a:t>
                      </a:r>
                    </a:p>
                  </a:txBody>
                  <a:tcPr marL="8397" marR="8397" marT="8397" marB="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tcPr>
                </a:tc>
                <a:extLst>
                  <a:ext uri="{0D108BD9-81ED-4DB2-BD59-A6C34878D82A}">
                    <a16:rowId xmlns:a16="http://schemas.microsoft.com/office/drawing/2014/main" val="3919617504"/>
                  </a:ext>
                </a:extLst>
              </a:tr>
              <a:tr h="201337">
                <a:tc>
                  <a:txBody>
                    <a:bodyPr/>
                    <a:lstStyle/>
                    <a:p>
                      <a:pPr algn="ctr" fontAlgn="t"/>
                      <a:r>
                        <a:rPr lang="tr-TR" sz="1000" b="1" i="0" u="none" strike="noStrike" dirty="0">
                          <a:solidFill>
                            <a:srgbClr val="333333"/>
                          </a:solidFill>
                          <a:effectLst/>
                          <a:latin typeface="Arial" panose="020B0604020202020204" pitchFamily="34" charset="0"/>
                        </a:rPr>
                        <a:t>15</a:t>
                      </a:r>
                    </a:p>
                  </a:txBody>
                  <a:tcPr marL="8397" marR="8397" marT="8397" marB="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tcPr>
                </a:tc>
                <a:tc>
                  <a:txBody>
                    <a:bodyPr/>
                    <a:lstStyle/>
                    <a:p>
                      <a:pPr algn="l" fontAlgn="t"/>
                      <a:r>
                        <a:rPr lang="tr-TR" sz="1000" b="0" i="0" u="none" strike="noStrike">
                          <a:solidFill>
                            <a:srgbClr val="333333"/>
                          </a:solidFill>
                          <a:effectLst/>
                          <a:latin typeface="Arial" panose="020B0604020202020204" pitchFamily="34" charset="0"/>
                        </a:rPr>
                        <a:t>Gıda analiz yöntemleri</a:t>
                      </a:r>
                    </a:p>
                  </a:txBody>
                  <a:tcPr marL="8397" marR="8397" marT="8397" marB="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tcPr>
                </a:tc>
                <a:tc>
                  <a:txBody>
                    <a:bodyPr/>
                    <a:lstStyle/>
                    <a:p>
                      <a:pPr algn="l" fontAlgn="t"/>
                      <a:r>
                        <a:rPr lang="tr-TR" sz="1000" b="0" i="0" u="none" strike="noStrike">
                          <a:solidFill>
                            <a:srgbClr val="333333"/>
                          </a:solidFill>
                          <a:effectLst/>
                          <a:latin typeface="Arial" panose="020B0604020202020204" pitchFamily="34" charset="0"/>
                        </a:rPr>
                        <a:t>Anlatım, tartışma, quiz</a:t>
                      </a:r>
                    </a:p>
                  </a:txBody>
                  <a:tcPr marL="8397" marR="8397" marT="8397" marB="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tcPr>
                </a:tc>
                <a:tc>
                  <a:txBody>
                    <a:bodyPr/>
                    <a:lstStyle/>
                    <a:p>
                      <a:pPr algn="l" fontAlgn="b"/>
                      <a:r>
                        <a:rPr lang="tr-TR" sz="1000" b="0" i="0" u="none" strike="noStrike">
                          <a:solidFill>
                            <a:srgbClr val="000000"/>
                          </a:solidFill>
                          <a:effectLst/>
                          <a:latin typeface="Calibri" panose="020F0502020204030204" pitchFamily="34" charset="0"/>
                        </a:rPr>
                        <a:t> </a:t>
                      </a:r>
                    </a:p>
                  </a:txBody>
                  <a:tcPr marL="8397" marR="8397" marT="8397" marB="0" anchor="b">
                    <a:lnL w="12700" cap="flat" cmpd="sng" algn="ctr">
                      <a:solidFill>
                        <a:srgbClr val="DDDDDD"/>
                      </a:solidFill>
                      <a:prstDash val="solid"/>
                      <a:round/>
                      <a:headEnd type="none" w="med" len="med"/>
                      <a:tailEnd type="none" w="med" len="med"/>
                    </a:lnL>
                    <a:lnR>
                      <a:noFill/>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tcPr>
                </a:tc>
                <a:tc>
                  <a:txBody>
                    <a:bodyPr/>
                    <a:lstStyle/>
                    <a:p>
                      <a:pPr algn="l" fontAlgn="b"/>
                      <a:r>
                        <a:rPr lang="tr-TR" sz="1000" b="0" i="0" u="none" strike="noStrike">
                          <a:solidFill>
                            <a:srgbClr val="000000"/>
                          </a:solidFill>
                          <a:effectLst/>
                          <a:latin typeface="Calibri" panose="020F0502020204030204" pitchFamily="34" charset="0"/>
                        </a:rPr>
                        <a:t> </a:t>
                      </a:r>
                    </a:p>
                  </a:txBody>
                  <a:tcPr marL="8397" marR="8397" marT="8397" marB="0" anchor="b">
                    <a:lnL>
                      <a:noFill/>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tcPr>
                </a:tc>
                <a:extLst>
                  <a:ext uri="{0D108BD9-81ED-4DB2-BD59-A6C34878D82A}">
                    <a16:rowId xmlns:a16="http://schemas.microsoft.com/office/drawing/2014/main" val="1293722869"/>
                  </a:ext>
                </a:extLst>
              </a:tr>
              <a:tr h="201337">
                <a:tc>
                  <a:txBody>
                    <a:bodyPr/>
                    <a:lstStyle/>
                    <a:p>
                      <a:pPr algn="ctr" fontAlgn="t"/>
                      <a:r>
                        <a:rPr lang="tr-TR" sz="1000" b="1" i="0" u="none" strike="noStrike" dirty="0">
                          <a:solidFill>
                            <a:srgbClr val="333333"/>
                          </a:solidFill>
                          <a:effectLst/>
                          <a:latin typeface="Arial" panose="020B0604020202020204" pitchFamily="34" charset="0"/>
                        </a:rPr>
                        <a:t>16</a:t>
                      </a:r>
                    </a:p>
                  </a:txBody>
                  <a:tcPr marL="8397" marR="8397" marT="8397" marB="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tcPr>
                </a:tc>
                <a:tc>
                  <a:txBody>
                    <a:bodyPr/>
                    <a:lstStyle/>
                    <a:p>
                      <a:pPr algn="l" fontAlgn="t"/>
                      <a:r>
                        <a:rPr lang="tr-TR" sz="1000" b="0" i="0" u="none" strike="noStrike">
                          <a:solidFill>
                            <a:srgbClr val="333333"/>
                          </a:solidFill>
                          <a:effectLst/>
                          <a:latin typeface="Arial" panose="020B0604020202020204" pitchFamily="34" charset="0"/>
                        </a:rPr>
                        <a:t>Final sınavı</a:t>
                      </a:r>
                    </a:p>
                  </a:txBody>
                  <a:tcPr marL="8397" marR="8397" marT="8397" marB="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tcPr>
                </a:tc>
                <a:tc>
                  <a:txBody>
                    <a:bodyPr/>
                    <a:lstStyle/>
                    <a:p>
                      <a:pPr algn="l" fontAlgn="b"/>
                      <a:endParaRPr lang="tr-TR" sz="1000" b="0" i="0" u="none" strike="noStrike">
                        <a:solidFill>
                          <a:srgbClr val="000000"/>
                        </a:solidFill>
                        <a:effectLst/>
                        <a:latin typeface="Calibri" panose="020F0502020204030204" pitchFamily="34" charset="0"/>
                      </a:endParaRPr>
                    </a:p>
                  </a:txBody>
                  <a:tcPr marL="8397" marR="8397" marT="8397" marB="0" anchor="b">
                    <a:lnL w="12700" cap="flat" cmpd="sng" algn="ctr">
                      <a:solidFill>
                        <a:srgbClr val="DDDDDD"/>
                      </a:solidFill>
                      <a:prstDash val="solid"/>
                      <a:round/>
                      <a:headEnd type="none" w="med" len="med"/>
                      <a:tailEnd type="none" w="med" len="med"/>
                    </a:lnL>
                    <a:lnR>
                      <a:noFill/>
                    </a:lnR>
                    <a:lnT w="12700" cap="flat" cmpd="sng" algn="ctr">
                      <a:solidFill>
                        <a:srgbClr val="DDDDDD"/>
                      </a:solidFill>
                      <a:prstDash val="solid"/>
                      <a:round/>
                      <a:headEnd type="none" w="med" len="med"/>
                      <a:tailEnd type="none" w="med" len="med"/>
                    </a:lnT>
                    <a:lnB>
                      <a:noFill/>
                    </a:lnB>
                  </a:tcPr>
                </a:tc>
                <a:tc>
                  <a:txBody>
                    <a:bodyPr/>
                    <a:lstStyle/>
                    <a:p>
                      <a:pPr algn="l" fontAlgn="b"/>
                      <a:endParaRPr lang="tr-TR" sz="1000" b="0" i="0" u="none" strike="noStrike">
                        <a:solidFill>
                          <a:srgbClr val="000000"/>
                        </a:solidFill>
                        <a:effectLst/>
                        <a:latin typeface="Calibri" panose="020F0502020204030204" pitchFamily="34" charset="0"/>
                      </a:endParaRPr>
                    </a:p>
                  </a:txBody>
                  <a:tcPr marL="8397" marR="8397" marT="8397" marB="0" anchor="b">
                    <a:lnL>
                      <a:noFill/>
                    </a:lnL>
                    <a:lnR>
                      <a:noFill/>
                    </a:lnR>
                    <a:lnT w="12700" cap="flat" cmpd="sng" algn="ctr">
                      <a:solidFill>
                        <a:srgbClr val="DDDDDD"/>
                      </a:solidFill>
                      <a:prstDash val="solid"/>
                      <a:round/>
                      <a:headEnd type="none" w="med" len="med"/>
                      <a:tailEnd type="none" w="med" len="med"/>
                    </a:lnT>
                    <a:lnB>
                      <a:noFill/>
                    </a:lnB>
                  </a:tcPr>
                </a:tc>
                <a:tc>
                  <a:txBody>
                    <a:bodyPr/>
                    <a:lstStyle/>
                    <a:p>
                      <a:pPr algn="l" fontAlgn="b"/>
                      <a:endParaRPr lang="tr-TR" sz="1000" b="0" i="0" u="none" strike="noStrike" dirty="0">
                        <a:solidFill>
                          <a:srgbClr val="000000"/>
                        </a:solidFill>
                        <a:effectLst/>
                        <a:latin typeface="Calibri" panose="020F0502020204030204" pitchFamily="34" charset="0"/>
                      </a:endParaRPr>
                    </a:p>
                  </a:txBody>
                  <a:tcPr marL="8397" marR="8397" marT="8397" marB="0" anchor="b">
                    <a:lnL>
                      <a:noFill/>
                    </a:lnL>
                    <a:lnR>
                      <a:noFill/>
                    </a:lnR>
                    <a:lnT w="12700" cap="flat" cmpd="sng" algn="ctr">
                      <a:solidFill>
                        <a:srgbClr val="DDDDDD"/>
                      </a:solidFill>
                      <a:prstDash val="solid"/>
                      <a:round/>
                      <a:headEnd type="none" w="med" len="med"/>
                      <a:tailEnd type="none" w="med" len="med"/>
                    </a:lnT>
                    <a:lnB>
                      <a:noFill/>
                    </a:lnB>
                  </a:tcPr>
                </a:tc>
                <a:extLst>
                  <a:ext uri="{0D108BD9-81ED-4DB2-BD59-A6C34878D82A}">
                    <a16:rowId xmlns:a16="http://schemas.microsoft.com/office/drawing/2014/main" val="3593604558"/>
                  </a:ext>
                </a:extLst>
              </a:tr>
            </a:tbl>
          </a:graphicData>
        </a:graphic>
      </p:graphicFrame>
      <p:graphicFrame>
        <p:nvGraphicFramePr>
          <p:cNvPr id="6" name="Tablo 5"/>
          <p:cNvGraphicFramePr>
            <a:graphicFrameLocks noGrp="1"/>
          </p:cNvGraphicFramePr>
          <p:nvPr>
            <p:extLst>
              <p:ext uri="{D42A27DB-BD31-4B8C-83A1-F6EECF244321}">
                <p14:modId xmlns:p14="http://schemas.microsoft.com/office/powerpoint/2010/main" val="1557105365"/>
              </p:ext>
            </p:extLst>
          </p:nvPr>
        </p:nvGraphicFramePr>
        <p:xfrm>
          <a:off x="464127" y="2041067"/>
          <a:ext cx="2362201" cy="2543112"/>
        </p:xfrm>
        <a:graphic>
          <a:graphicData uri="http://schemas.openxmlformats.org/drawingml/2006/table">
            <a:tbl>
              <a:tblPr firstRow="1" bandRow="1">
                <a:tableStyleId>{93296810-A885-4BE3-A3E7-6D5BEEA58F35}</a:tableStyleId>
              </a:tblPr>
              <a:tblGrid>
                <a:gridCol w="2362201">
                  <a:extLst>
                    <a:ext uri="{9D8B030D-6E8A-4147-A177-3AD203B41FA5}">
                      <a16:colId xmlns:a16="http://schemas.microsoft.com/office/drawing/2014/main" val="669442531"/>
                    </a:ext>
                  </a:extLst>
                </a:gridCol>
              </a:tblGrid>
              <a:tr h="363447">
                <a:tc>
                  <a:txBody>
                    <a:bodyPr/>
                    <a:lstStyle/>
                    <a:p>
                      <a:r>
                        <a:rPr lang="tr-TR" dirty="0" smtClean="0"/>
                        <a:t>DÜZ ANLATIM</a:t>
                      </a:r>
                      <a:endParaRPr lang="tr-TR" dirty="0"/>
                    </a:p>
                  </a:txBody>
                  <a:tcPr/>
                </a:tc>
                <a:extLst>
                  <a:ext uri="{0D108BD9-81ED-4DB2-BD59-A6C34878D82A}">
                    <a16:rowId xmlns:a16="http://schemas.microsoft.com/office/drawing/2014/main" val="2806793055"/>
                  </a:ext>
                </a:extLst>
              </a:tr>
              <a:tr h="452752">
                <a:tc>
                  <a:txBody>
                    <a:bodyPr/>
                    <a:lstStyle/>
                    <a:p>
                      <a:r>
                        <a:rPr lang="tr-TR" dirty="0" smtClean="0"/>
                        <a:t>PROBLEM ÇÖZME </a:t>
                      </a:r>
                      <a:endParaRPr lang="tr-TR" dirty="0"/>
                    </a:p>
                  </a:txBody>
                  <a:tcPr/>
                </a:tc>
                <a:extLst>
                  <a:ext uri="{0D108BD9-81ED-4DB2-BD59-A6C34878D82A}">
                    <a16:rowId xmlns:a16="http://schemas.microsoft.com/office/drawing/2014/main" val="4205234602"/>
                  </a:ext>
                </a:extLst>
              </a:tr>
              <a:tr h="363447">
                <a:tc>
                  <a:txBody>
                    <a:bodyPr/>
                    <a:lstStyle/>
                    <a:p>
                      <a:r>
                        <a:rPr lang="tr-TR" dirty="0" smtClean="0"/>
                        <a:t>TARTIŞMA</a:t>
                      </a:r>
                      <a:endParaRPr lang="tr-TR" dirty="0"/>
                    </a:p>
                  </a:txBody>
                  <a:tcPr/>
                </a:tc>
                <a:extLst>
                  <a:ext uri="{0D108BD9-81ED-4DB2-BD59-A6C34878D82A}">
                    <a16:rowId xmlns:a16="http://schemas.microsoft.com/office/drawing/2014/main" val="275104642"/>
                  </a:ext>
                </a:extLst>
              </a:tr>
              <a:tr h="363447">
                <a:tc>
                  <a:txBody>
                    <a:bodyPr/>
                    <a:lstStyle/>
                    <a:p>
                      <a:r>
                        <a:rPr lang="tr-TR" dirty="0" smtClean="0"/>
                        <a:t>SUNUM</a:t>
                      </a:r>
                      <a:endParaRPr lang="tr-TR" dirty="0"/>
                    </a:p>
                  </a:txBody>
                  <a:tcPr/>
                </a:tc>
                <a:extLst>
                  <a:ext uri="{0D108BD9-81ED-4DB2-BD59-A6C34878D82A}">
                    <a16:rowId xmlns:a16="http://schemas.microsoft.com/office/drawing/2014/main" val="3904490521"/>
                  </a:ext>
                </a:extLst>
              </a:tr>
              <a:tr h="36344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tr-TR" dirty="0" smtClean="0"/>
                        <a:t>ÖRNEK OLAY</a:t>
                      </a:r>
                      <a:endParaRPr lang="tr-TR" dirty="0"/>
                    </a:p>
                  </a:txBody>
                  <a:tcPr/>
                </a:tc>
                <a:extLst>
                  <a:ext uri="{0D108BD9-81ED-4DB2-BD59-A6C34878D82A}">
                    <a16:rowId xmlns:a16="http://schemas.microsoft.com/office/drawing/2014/main" val="824031915"/>
                  </a:ext>
                </a:extLst>
              </a:tr>
              <a:tr h="627320">
                <a:tc>
                  <a:txBody>
                    <a:bodyPr/>
                    <a:lstStyle/>
                    <a:p>
                      <a:r>
                        <a:rPr lang="tr-TR" dirty="0" smtClean="0"/>
                        <a:t>GÖSTERİP-YAPTIRMA</a:t>
                      </a:r>
                      <a:endParaRPr lang="tr-TR" dirty="0"/>
                    </a:p>
                  </a:txBody>
                  <a:tcPr/>
                </a:tc>
                <a:extLst>
                  <a:ext uri="{0D108BD9-81ED-4DB2-BD59-A6C34878D82A}">
                    <a16:rowId xmlns:a16="http://schemas.microsoft.com/office/drawing/2014/main" val="3112074079"/>
                  </a:ext>
                </a:extLst>
              </a:tr>
            </a:tbl>
          </a:graphicData>
        </a:graphic>
      </p:graphicFrame>
    </p:spTree>
    <p:extLst>
      <p:ext uri="{BB962C8B-B14F-4D97-AF65-F5344CB8AC3E}">
        <p14:creationId xmlns:p14="http://schemas.microsoft.com/office/powerpoint/2010/main" val="408429714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5" name="Metin kutusu 4"/>
          <p:cNvSpPr txBox="1"/>
          <p:nvPr/>
        </p:nvSpPr>
        <p:spPr>
          <a:xfrm>
            <a:off x="161110" y="1382417"/>
            <a:ext cx="8558941" cy="461665"/>
          </a:xfrm>
          <a:prstGeom prst="rect">
            <a:avLst/>
          </a:prstGeom>
          <a:solidFill>
            <a:srgbClr val="FF0000"/>
          </a:solidFill>
          <a:ln w="38100">
            <a:solidFill>
              <a:srgbClr val="FFC000"/>
            </a:solid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tr-TR" sz="2400" b="1" i="0" u="none" strike="noStrike" kern="1200" cap="none" spc="0" normalizeH="0" baseline="0" noProof="0" dirty="0" smtClean="0">
                <a:ln>
                  <a:noFill/>
                </a:ln>
                <a:solidFill>
                  <a:schemeClr val="bg1"/>
                </a:solidFill>
                <a:effectLst/>
                <a:uLnTx/>
                <a:uFillTx/>
                <a:latin typeface="Calibri" panose="020F0502020204030204"/>
                <a:ea typeface="+mn-ea"/>
                <a:cs typeface="+mn-cs"/>
              </a:rPr>
              <a:t>Ölçme ve Değerlendirme</a:t>
            </a:r>
            <a:endParaRPr kumimoji="0" lang="tr-TR" sz="2400" b="1" i="0" u="none" strike="noStrike" kern="1200" cap="none" spc="0" normalizeH="0" baseline="0" noProof="0" dirty="0">
              <a:ln>
                <a:noFill/>
              </a:ln>
              <a:solidFill>
                <a:schemeClr val="bg1"/>
              </a:solidFill>
              <a:effectLst/>
              <a:uLnTx/>
              <a:uFillTx/>
              <a:latin typeface="Calibri" panose="020F0502020204030204"/>
              <a:ea typeface="+mn-ea"/>
              <a:cs typeface="+mn-cs"/>
            </a:endParaRPr>
          </a:p>
        </p:txBody>
      </p:sp>
      <p:graphicFrame>
        <p:nvGraphicFramePr>
          <p:cNvPr id="4" name="3 İçerik Yer Tutucusu"/>
          <p:cNvGraphicFramePr>
            <a:graphicFrameLocks/>
          </p:cNvGraphicFramePr>
          <p:nvPr>
            <p:extLst>
              <p:ext uri="{D42A27DB-BD31-4B8C-83A1-F6EECF244321}">
                <p14:modId xmlns:p14="http://schemas.microsoft.com/office/powerpoint/2010/main" val="4114045022"/>
              </p:ext>
            </p:extLst>
          </p:nvPr>
        </p:nvGraphicFramePr>
        <p:xfrm>
          <a:off x="161110" y="1995286"/>
          <a:ext cx="11360440" cy="4752975"/>
        </p:xfrm>
        <a:graphic>
          <a:graphicData uri="http://schemas.openxmlformats.org/drawingml/2006/table">
            <a:tbl>
              <a:tblPr/>
              <a:tblGrid>
                <a:gridCol w="4671584">
                  <a:extLst>
                    <a:ext uri="{9D8B030D-6E8A-4147-A177-3AD203B41FA5}">
                      <a16:colId xmlns:a16="http://schemas.microsoft.com/office/drawing/2014/main" val="20000"/>
                    </a:ext>
                  </a:extLst>
                </a:gridCol>
                <a:gridCol w="6688856">
                  <a:extLst>
                    <a:ext uri="{9D8B030D-6E8A-4147-A177-3AD203B41FA5}">
                      <a16:colId xmlns:a16="http://schemas.microsoft.com/office/drawing/2014/main" val="20001"/>
                    </a:ext>
                  </a:extLst>
                </a:gridCol>
              </a:tblGrid>
              <a:tr h="4752975">
                <a:tc>
                  <a:txBody>
                    <a:bodyPr/>
                    <a:lstStyle/>
                    <a:p>
                      <a:pPr algn="ctr">
                        <a:lnSpc>
                          <a:spcPct val="115000"/>
                        </a:lnSpc>
                        <a:spcAft>
                          <a:spcPts val="0"/>
                        </a:spcAft>
                      </a:pPr>
                      <a:endParaRPr lang="tr-TR" sz="2000" dirty="0">
                        <a:solidFill>
                          <a:schemeClr val="accent5">
                            <a:lumMod val="50000"/>
                          </a:schemeClr>
                        </a:solidFill>
                        <a:latin typeface="+mn-lt"/>
                        <a:ea typeface="Calibri"/>
                        <a:cs typeface="Times New Roman"/>
                      </a:endParaRPr>
                    </a:p>
                    <a:p>
                      <a:pPr algn="ctr">
                        <a:lnSpc>
                          <a:spcPct val="115000"/>
                        </a:lnSpc>
                        <a:spcAft>
                          <a:spcPts val="0"/>
                        </a:spcAft>
                      </a:pPr>
                      <a:endParaRPr lang="tr-TR" sz="2000" b="1" i="1" dirty="0" smtClean="0">
                        <a:solidFill>
                          <a:schemeClr val="accent5">
                            <a:lumMod val="50000"/>
                          </a:schemeClr>
                        </a:solidFill>
                        <a:latin typeface="+mn-lt"/>
                        <a:ea typeface="Calibri"/>
                        <a:cs typeface="Times New Roman"/>
                      </a:endParaRPr>
                    </a:p>
                    <a:p>
                      <a:pPr algn="ctr">
                        <a:lnSpc>
                          <a:spcPct val="115000"/>
                        </a:lnSpc>
                        <a:spcAft>
                          <a:spcPts val="0"/>
                        </a:spcAft>
                      </a:pPr>
                      <a:endParaRPr lang="tr-TR" sz="2000" b="1" i="1" dirty="0" smtClean="0">
                        <a:solidFill>
                          <a:schemeClr val="accent5">
                            <a:lumMod val="50000"/>
                          </a:schemeClr>
                        </a:solidFill>
                        <a:latin typeface="Georgia" pitchFamily="18" charset="0"/>
                        <a:ea typeface="Calibri"/>
                        <a:cs typeface="Times New Roman"/>
                      </a:endParaRPr>
                    </a:p>
                    <a:p>
                      <a:pPr algn="ctr">
                        <a:lnSpc>
                          <a:spcPct val="115000"/>
                        </a:lnSpc>
                        <a:spcAft>
                          <a:spcPts val="0"/>
                        </a:spcAft>
                      </a:pPr>
                      <a:r>
                        <a:rPr lang="tr-TR" sz="2400" b="1" i="1" dirty="0" smtClean="0">
                          <a:solidFill>
                            <a:schemeClr val="tx1"/>
                          </a:solidFill>
                          <a:latin typeface="Georgia" pitchFamily="18" charset="0"/>
                          <a:ea typeface="Calibri"/>
                          <a:cs typeface="Times New Roman"/>
                        </a:rPr>
                        <a:t>Programların </a:t>
                      </a:r>
                    </a:p>
                    <a:p>
                      <a:pPr algn="ctr">
                        <a:lnSpc>
                          <a:spcPct val="115000"/>
                        </a:lnSpc>
                        <a:spcAft>
                          <a:spcPts val="0"/>
                        </a:spcAft>
                      </a:pPr>
                      <a:r>
                        <a:rPr lang="tr-TR" sz="2400" b="1" i="1" dirty="0" smtClean="0">
                          <a:solidFill>
                            <a:schemeClr val="tx1"/>
                          </a:solidFill>
                          <a:latin typeface="Georgia" pitchFamily="18" charset="0"/>
                          <a:ea typeface="Calibri"/>
                          <a:cs typeface="Times New Roman"/>
                        </a:rPr>
                        <a:t>genelinde öğrenci </a:t>
                      </a:r>
                    </a:p>
                    <a:p>
                      <a:pPr algn="ctr">
                        <a:lnSpc>
                          <a:spcPct val="115000"/>
                        </a:lnSpc>
                        <a:spcAft>
                          <a:spcPts val="0"/>
                        </a:spcAft>
                      </a:pPr>
                      <a:r>
                        <a:rPr lang="tr-TR" sz="2400" b="1" i="1" dirty="0" smtClean="0">
                          <a:solidFill>
                            <a:schemeClr val="tx1"/>
                          </a:solidFill>
                          <a:latin typeface="Georgia" pitchFamily="18" charset="0"/>
                          <a:ea typeface="Calibri"/>
                          <a:cs typeface="Times New Roman"/>
                        </a:rPr>
                        <a:t>merkezli ve </a:t>
                      </a:r>
                    </a:p>
                    <a:p>
                      <a:pPr algn="ctr">
                        <a:lnSpc>
                          <a:spcPct val="115000"/>
                        </a:lnSpc>
                        <a:spcAft>
                          <a:spcPts val="0"/>
                        </a:spcAft>
                      </a:pPr>
                      <a:r>
                        <a:rPr lang="tr-TR" sz="2400" b="1" i="1" dirty="0" smtClean="0">
                          <a:solidFill>
                            <a:schemeClr val="tx1"/>
                          </a:solidFill>
                          <a:latin typeface="Georgia" pitchFamily="18" charset="0"/>
                          <a:ea typeface="Calibri"/>
                          <a:cs typeface="Times New Roman"/>
                        </a:rPr>
                        <a:t>çeşitlendirilmiş </a:t>
                      </a:r>
                    </a:p>
                    <a:p>
                      <a:pPr algn="ctr">
                        <a:lnSpc>
                          <a:spcPct val="115000"/>
                        </a:lnSpc>
                        <a:spcAft>
                          <a:spcPts val="0"/>
                        </a:spcAft>
                      </a:pPr>
                      <a:r>
                        <a:rPr lang="tr-TR" sz="2400" b="1" i="1" dirty="0" smtClean="0">
                          <a:solidFill>
                            <a:schemeClr val="tx1"/>
                          </a:solidFill>
                          <a:latin typeface="Georgia" pitchFamily="18" charset="0"/>
                          <a:ea typeface="Calibri"/>
                          <a:cs typeface="Times New Roman"/>
                        </a:rPr>
                        <a:t>ölçme ve </a:t>
                      </a:r>
                    </a:p>
                    <a:p>
                      <a:pPr algn="ctr">
                        <a:lnSpc>
                          <a:spcPct val="115000"/>
                        </a:lnSpc>
                        <a:spcAft>
                          <a:spcPts val="0"/>
                        </a:spcAft>
                      </a:pPr>
                      <a:r>
                        <a:rPr lang="tr-TR" sz="2400" b="1" i="1" dirty="0" smtClean="0">
                          <a:solidFill>
                            <a:schemeClr val="tx1"/>
                          </a:solidFill>
                          <a:latin typeface="Georgia" pitchFamily="18" charset="0"/>
                          <a:ea typeface="Calibri"/>
                          <a:cs typeface="Times New Roman"/>
                        </a:rPr>
                        <a:t>değerlendirme </a:t>
                      </a:r>
                    </a:p>
                    <a:p>
                      <a:pPr algn="ctr">
                        <a:lnSpc>
                          <a:spcPct val="115000"/>
                        </a:lnSpc>
                        <a:spcAft>
                          <a:spcPts val="0"/>
                        </a:spcAft>
                      </a:pPr>
                      <a:r>
                        <a:rPr lang="tr-TR" sz="2400" b="1" i="1" dirty="0" smtClean="0">
                          <a:solidFill>
                            <a:schemeClr val="tx1"/>
                          </a:solidFill>
                          <a:latin typeface="Georgia" pitchFamily="18" charset="0"/>
                          <a:ea typeface="Calibri"/>
                          <a:cs typeface="Times New Roman"/>
                        </a:rPr>
                        <a:t>uygulamaları </a:t>
                      </a:r>
                    </a:p>
                    <a:p>
                      <a:pPr algn="ctr">
                        <a:lnSpc>
                          <a:spcPct val="115000"/>
                        </a:lnSpc>
                        <a:spcAft>
                          <a:spcPts val="0"/>
                        </a:spcAft>
                      </a:pPr>
                      <a:r>
                        <a:rPr lang="tr-TR" sz="2400" b="1" i="1" dirty="0" smtClean="0">
                          <a:solidFill>
                            <a:schemeClr val="tx1"/>
                          </a:solidFill>
                          <a:latin typeface="Georgia" pitchFamily="18" charset="0"/>
                          <a:ea typeface="Calibri"/>
                          <a:cs typeface="Times New Roman"/>
                        </a:rPr>
                        <a:t>bulunmalıdır</a:t>
                      </a:r>
                      <a:endParaRPr lang="tr-TR" sz="2400" dirty="0">
                        <a:solidFill>
                          <a:schemeClr val="tx1"/>
                        </a:solidFill>
                        <a:latin typeface="Georgia" pitchFamily="18" charset="0"/>
                        <a:ea typeface="Calibri"/>
                        <a:cs typeface="Times New Roman"/>
                      </a:endParaRPr>
                    </a:p>
                  </a:txBody>
                  <a:tcPr marL="68574" marR="6857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solidFill>
                  </a:tcPr>
                </a:tc>
                <a:tc>
                  <a:txBody>
                    <a:bodyPr/>
                    <a:lstStyle/>
                    <a:p>
                      <a:pPr marL="342900" lvl="0" indent="-342900" algn="just">
                        <a:lnSpc>
                          <a:spcPct val="115000"/>
                        </a:lnSpc>
                        <a:spcAft>
                          <a:spcPts val="0"/>
                        </a:spcAft>
                        <a:buFont typeface="Comic Sans MS"/>
                        <a:buChar char="–"/>
                        <a:tabLst>
                          <a:tab pos="457200" algn="l"/>
                        </a:tabLst>
                      </a:pPr>
                      <a:r>
                        <a:rPr lang="tr-TR" sz="2000" dirty="0" smtClean="0">
                          <a:solidFill>
                            <a:schemeClr val="accent5">
                              <a:lumMod val="50000"/>
                            </a:schemeClr>
                          </a:solidFill>
                          <a:latin typeface="Georgia" pitchFamily="18" charset="0"/>
                          <a:ea typeface="Calibri"/>
                          <a:cs typeface="Times New Roman"/>
                        </a:rPr>
                        <a:t>Öğrenci merkezli ölçme ve değerlendirme, yetkinlik ve performans temelinde yürütülmekte ve öğrencilerin kendini ifade etme olanakları mümkün olduğunca çeşitlendirilmektedir.</a:t>
                      </a:r>
                    </a:p>
                    <a:p>
                      <a:pPr marL="342900" lvl="0" indent="-342900" algn="just">
                        <a:lnSpc>
                          <a:spcPct val="115000"/>
                        </a:lnSpc>
                        <a:spcAft>
                          <a:spcPts val="0"/>
                        </a:spcAft>
                        <a:buFont typeface="Comic Sans MS"/>
                        <a:buChar char="–"/>
                        <a:tabLst>
                          <a:tab pos="457200" algn="l"/>
                        </a:tabLst>
                      </a:pPr>
                      <a:r>
                        <a:rPr lang="tr-TR" sz="2000" dirty="0" smtClean="0">
                          <a:solidFill>
                            <a:schemeClr val="accent5">
                              <a:lumMod val="50000"/>
                            </a:schemeClr>
                          </a:solidFill>
                          <a:latin typeface="Georgia" pitchFamily="18" charset="0"/>
                          <a:ea typeface="Calibri"/>
                          <a:cs typeface="Times New Roman"/>
                        </a:rPr>
                        <a:t>Ölçme ve değerlendirmenin sürekliliği çoklu sınav olanakları ve bazıları süreç odaklı (</a:t>
                      </a:r>
                      <a:r>
                        <a:rPr lang="tr-TR" sz="2000" dirty="0" err="1" smtClean="0">
                          <a:solidFill>
                            <a:schemeClr val="accent5">
                              <a:lumMod val="50000"/>
                            </a:schemeClr>
                          </a:solidFill>
                          <a:latin typeface="Georgia" pitchFamily="18" charset="0"/>
                          <a:ea typeface="Calibri"/>
                          <a:cs typeface="Times New Roman"/>
                        </a:rPr>
                        <a:t>formatif</a:t>
                      </a:r>
                      <a:r>
                        <a:rPr lang="tr-TR" sz="2000" dirty="0" smtClean="0">
                          <a:solidFill>
                            <a:schemeClr val="accent5">
                              <a:lumMod val="50000"/>
                            </a:schemeClr>
                          </a:solidFill>
                          <a:latin typeface="Georgia" pitchFamily="18" charset="0"/>
                          <a:ea typeface="Calibri"/>
                          <a:cs typeface="Times New Roman"/>
                        </a:rPr>
                        <a:t>) ödev, proje, </a:t>
                      </a:r>
                      <a:r>
                        <a:rPr lang="tr-TR" sz="2000" dirty="0" err="1" smtClean="0">
                          <a:solidFill>
                            <a:schemeClr val="accent5">
                              <a:lumMod val="50000"/>
                            </a:schemeClr>
                          </a:solidFill>
                          <a:latin typeface="Georgia" pitchFamily="18" charset="0"/>
                          <a:ea typeface="Calibri"/>
                          <a:cs typeface="Times New Roman"/>
                        </a:rPr>
                        <a:t>portfolyo</a:t>
                      </a:r>
                      <a:r>
                        <a:rPr lang="tr-TR" sz="2000" dirty="0" smtClean="0">
                          <a:solidFill>
                            <a:schemeClr val="accent5">
                              <a:lumMod val="50000"/>
                            </a:schemeClr>
                          </a:solidFill>
                          <a:latin typeface="Georgia" pitchFamily="18" charset="0"/>
                          <a:ea typeface="Calibri"/>
                          <a:cs typeface="Times New Roman"/>
                        </a:rPr>
                        <a:t> gibi yöntemlerle sağlanmaktadır. </a:t>
                      </a:r>
                    </a:p>
                    <a:p>
                      <a:pPr marL="342900" lvl="0" indent="-342900" algn="just">
                        <a:lnSpc>
                          <a:spcPct val="115000"/>
                        </a:lnSpc>
                        <a:spcAft>
                          <a:spcPts val="0"/>
                        </a:spcAft>
                        <a:buFont typeface="Comic Sans MS"/>
                        <a:buChar char="–"/>
                        <a:tabLst>
                          <a:tab pos="457200" algn="l"/>
                        </a:tabLst>
                      </a:pPr>
                      <a:r>
                        <a:rPr lang="tr-TR" sz="2000" dirty="0" smtClean="0">
                          <a:solidFill>
                            <a:schemeClr val="accent5">
                              <a:lumMod val="50000"/>
                            </a:schemeClr>
                          </a:solidFill>
                          <a:latin typeface="Georgia" pitchFamily="18" charset="0"/>
                          <a:ea typeface="Calibri"/>
                          <a:cs typeface="Times New Roman"/>
                        </a:rPr>
                        <a:t>Ders kazanımlarına ve eğitim türlerine (örgün, uzaktan, karma) uygun sınav yöntemleri planlamakta ve uygulanmaktadır. </a:t>
                      </a:r>
                    </a:p>
                    <a:p>
                      <a:pPr marL="342900" lvl="0" indent="-342900" algn="just">
                        <a:lnSpc>
                          <a:spcPct val="115000"/>
                        </a:lnSpc>
                        <a:spcAft>
                          <a:spcPts val="0"/>
                        </a:spcAft>
                        <a:buFont typeface="Comic Sans MS"/>
                        <a:buChar char="–"/>
                        <a:tabLst>
                          <a:tab pos="457200" algn="l"/>
                        </a:tabLst>
                      </a:pPr>
                      <a:r>
                        <a:rPr lang="tr-TR" sz="2000" dirty="0" smtClean="0">
                          <a:solidFill>
                            <a:schemeClr val="accent5">
                              <a:lumMod val="50000"/>
                            </a:schemeClr>
                          </a:solidFill>
                          <a:latin typeface="Georgia" pitchFamily="18" charset="0"/>
                          <a:ea typeface="Calibri"/>
                          <a:cs typeface="Times New Roman"/>
                        </a:rPr>
                        <a:t>Sınav uygulama ve güvenliği (örgün/çevrimiçi sınavlar, dezavantajlı gruplara yönelik sınavlar) mekanizmaları bulunmaktadır</a:t>
                      </a:r>
                      <a:endParaRPr lang="tr-TR" sz="2000" dirty="0">
                        <a:solidFill>
                          <a:schemeClr val="accent5">
                            <a:lumMod val="50000"/>
                          </a:schemeClr>
                        </a:solidFill>
                        <a:latin typeface="Georgia" pitchFamily="18" charset="0"/>
                        <a:ea typeface="Calibri"/>
                        <a:cs typeface="Times New Roman"/>
                      </a:endParaRPr>
                    </a:p>
                  </a:txBody>
                  <a:tcPr marL="68574" marR="6857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0000"/>
                  </a:ext>
                </a:extLst>
              </a:tr>
            </a:tbl>
          </a:graphicData>
        </a:graphic>
      </p:graphicFrame>
    </p:spTree>
    <p:extLst>
      <p:ext uri="{BB962C8B-B14F-4D97-AF65-F5344CB8AC3E}">
        <p14:creationId xmlns:p14="http://schemas.microsoft.com/office/powerpoint/2010/main" val="336152536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Metin kutusu 2"/>
          <p:cNvSpPr txBox="1"/>
          <p:nvPr/>
        </p:nvSpPr>
        <p:spPr>
          <a:xfrm>
            <a:off x="161110" y="1382417"/>
            <a:ext cx="8558941" cy="461665"/>
          </a:xfrm>
          <a:prstGeom prst="rect">
            <a:avLst/>
          </a:prstGeom>
          <a:solidFill>
            <a:srgbClr val="FF0000"/>
          </a:solidFill>
          <a:ln w="38100">
            <a:solidFill>
              <a:srgbClr val="FFC000"/>
            </a:solid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tr-TR" sz="2400" b="1" i="0" u="none" strike="noStrike" kern="1200" cap="none" spc="0" normalizeH="0" baseline="0" noProof="0" dirty="0" smtClean="0">
                <a:ln>
                  <a:noFill/>
                </a:ln>
                <a:solidFill>
                  <a:schemeClr val="bg1"/>
                </a:solidFill>
                <a:effectLst/>
                <a:uLnTx/>
                <a:uFillTx/>
                <a:latin typeface="Calibri" panose="020F0502020204030204"/>
                <a:ea typeface="+mn-ea"/>
                <a:cs typeface="+mn-cs"/>
              </a:rPr>
              <a:t>Öğrenme Yöntem</a:t>
            </a:r>
            <a:r>
              <a:rPr kumimoji="0" lang="tr-TR" sz="2400" b="1" i="0" u="none" strike="noStrike" kern="1200" cap="none" spc="0" normalizeH="0" noProof="0" dirty="0" smtClean="0">
                <a:ln>
                  <a:noFill/>
                </a:ln>
                <a:solidFill>
                  <a:schemeClr val="bg1"/>
                </a:solidFill>
                <a:effectLst/>
                <a:uLnTx/>
                <a:uFillTx/>
                <a:latin typeface="Calibri" panose="020F0502020204030204"/>
                <a:ea typeface="+mn-ea"/>
                <a:cs typeface="+mn-cs"/>
              </a:rPr>
              <a:t> ve Teknikleri ile Ölçme ve Değerlendirme ilişkisi</a:t>
            </a:r>
            <a:endParaRPr kumimoji="0" lang="tr-TR" sz="2400" b="1" i="0" u="none" strike="noStrike" kern="1200" cap="none" spc="0" normalizeH="0" baseline="0" noProof="0" dirty="0">
              <a:ln>
                <a:noFill/>
              </a:ln>
              <a:solidFill>
                <a:schemeClr val="bg1"/>
              </a:solidFill>
              <a:effectLst/>
              <a:uLnTx/>
              <a:uFillTx/>
              <a:latin typeface="Calibri" panose="020F0502020204030204"/>
              <a:ea typeface="+mn-ea"/>
              <a:cs typeface="+mn-cs"/>
            </a:endParaRPr>
          </a:p>
        </p:txBody>
      </p:sp>
      <p:graphicFrame>
        <p:nvGraphicFramePr>
          <p:cNvPr id="2" name="Tablo 1"/>
          <p:cNvGraphicFramePr>
            <a:graphicFrameLocks noGrp="1"/>
          </p:cNvGraphicFramePr>
          <p:nvPr>
            <p:extLst>
              <p:ext uri="{D42A27DB-BD31-4B8C-83A1-F6EECF244321}">
                <p14:modId xmlns:p14="http://schemas.microsoft.com/office/powerpoint/2010/main" val="2847409408"/>
              </p:ext>
            </p:extLst>
          </p:nvPr>
        </p:nvGraphicFramePr>
        <p:xfrm>
          <a:off x="243577" y="1949950"/>
          <a:ext cx="4802250" cy="1483360"/>
        </p:xfrm>
        <a:graphic>
          <a:graphicData uri="http://schemas.openxmlformats.org/drawingml/2006/table">
            <a:tbl>
              <a:tblPr firstRow="1" bandRow="1">
                <a:tableStyleId>{93296810-A885-4BE3-A3E7-6D5BEEA58F35}</a:tableStyleId>
              </a:tblPr>
              <a:tblGrid>
                <a:gridCol w="1402343">
                  <a:extLst>
                    <a:ext uri="{9D8B030D-6E8A-4147-A177-3AD203B41FA5}">
                      <a16:colId xmlns:a16="http://schemas.microsoft.com/office/drawing/2014/main" val="599600495"/>
                    </a:ext>
                  </a:extLst>
                </a:gridCol>
                <a:gridCol w="1363287">
                  <a:extLst>
                    <a:ext uri="{9D8B030D-6E8A-4147-A177-3AD203B41FA5}">
                      <a16:colId xmlns:a16="http://schemas.microsoft.com/office/drawing/2014/main" val="857143830"/>
                    </a:ext>
                  </a:extLst>
                </a:gridCol>
                <a:gridCol w="2036620">
                  <a:extLst>
                    <a:ext uri="{9D8B030D-6E8A-4147-A177-3AD203B41FA5}">
                      <a16:colId xmlns:a16="http://schemas.microsoft.com/office/drawing/2014/main" val="2808600265"/>
                    </a:ext>
                  </a:extLst>
                </a:gridCol>
              </a:tblGrid>
              <a:tr h="370840">
                <a:tc>
                  <a:txBody>
                    <a:bodyPr/>
                    <a:lstStyle/>
                    <a:p>
                      <a:r>
                        <a:rPr lang="tr-TR" dirty="0" smtClean="0"/>
                        <a:t>Uygulama</a:t>
                      </a:r>
                      <a:endParaRPr lang="tr-TR" dirty="0"/>
                    </a:p>
                  </a:txBody>
                  <a:tcPr/>
                </a:tc>
                <a:tc>
                  <a:txBody>
                    <a:bodyPr/>
                    <a:lstStyle/>
                    <a:p>
                      <a:r>
                        <a:rPr lang="tr-TR" dirty="0" smtClean="0"/>
                        <a:t>Laboratuvar</a:t>
                      </a:r>
                      <a:endParaRPr lang="tr-TR" dirty="0"/>
                    </a:p>
                  </a:txBody>
                  <a:tcPr/>
                </a:tc>
                <a:tc>
                  <a:txBody>
                    <a:bodyPr/>
                    <a:lstStyle/>
                    <a:p>
                      <a:r>
                        <a:rPr lang="tr-TR" dirty="0" smtClean="0"/>
                        <a:t>Ön hazırlık</a:t>
                      </a:r>
                      <a:endParaRPr lang="tr-TR" dirty="0"/>
                    </a:p>
                  </a:txBody>
                  <a:tcPr/>
                </a:tc>
                <a:extLst>
                  <a:ext uri="{0D108BD9-81ED-4DB2-BD59-A6C34878D82A}">
                    <a16:rowId xmlns:a16="http://schemas.microsoft.com/office/drawing/2014/main" val="1792183309"/>
                  </a:ext>
                </a:extLst>
              </a:tr>
              <a:tr h="370840">
                <a:tc>
                  <a:txBody>
                    <a:bodyPr/>
                    <a:lstStyle/>
                    <a:p>
                      <a:r>
                        <a:rPr lang="tr-TR" dirty="0" smtClean="0"/>
                        <a:t>Anlatım</a:t>
                      </a:r>
                      <a:endParaRPr lang="tr-TR" dirty="0"/>
                    </a:p>
                  </a:txBody>
                  <a:tcPr/>
                </a:tc>
                <a:tc>
                  <a:txBody>
                    <a:bodyPr/>
                    <a:lstStyle/>
                    <a:p>
                      <a:endParaRPr lang="tr-TR" dirty="0"/>
                    </a:p>
                  </a:txBody>
                  <a:tcPr/>
                </a:tc>
                <a:tc>
                  <a:txBody>
                    <a:bodyPr/>
                    <a:lstStyle/>
                    <a:p>
                      <a:endParaRPr lang="tr-TR"/>
                    </a:p>
                  </a:txBody>
                  <a:tcPr/>
                </a:tc>
                <a:extLst>
                  <a:ext uri="{0D108BD9-81ED-4DB2-BD59-A6C34878D82A}">
                    <a16:rowId xmlns:a16="http://schemas.microsoft.com/office/drawing/2014/main" val="2005457740"/>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tr-TR" dirty="0" smtClean="0"/>
                        <a:t>Anlatım</a:t>
                      </a:r>
                    </a:p>
                  </a:txBody>
                  <a:tcPr/>
                </a:tc>
                <a:tc>
                  <a:txBody>
                    <a:bodyPr/>
                    <a:lstStyle/>
                    <a:p>
                      <a:endParaRPr lang="tr-TR"/>
                    </a:p>
                  </a:txBody>
                  <a:tcPr/>
                </a:tc>
                <a:tc>
                  <a:txBody>
                    <a:bodyPr/>
                    <a:lstStyle/>
                    <a:p>
                      <a:endParaRPr lang="tr-TR"/>
                    </a:p>
                  </a:txBody>
                  <a:tcPr/>
                </a:tc>
                <a:extLst>
                  <a:ext uri="{0D108BD9-81ED-4DB2-BD59-A6C34878D82A}">
                    <a16:rowId xmlns:a16="http://schemas.microsoft.com/office/drawing/2014/main" val="2834475554"/>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tr-TR" dirty="0" smtClean="0"/>
                        <a:t>Anlatım</a:t>
                      </a:r>
                      <a:endParaRPr lang="tr-TR" dirty="0"/>
                    </a:p>
                  </a:txBody>
                  <a:tcPr/>
                </a:tc>
                <a:tc>
                  <a:txBody>
                    <a:bodyPr/>
                    <a:lstStyle/>
                    <a:p>
                      <a:endParaRPr lang="tr-TR" dirty="0"/>
                    </a:p>
                  </a:txBody>
                  <a:tcPr/>
                </a:tc>
                <a:tc>
                  <a:txBody>
                    <a:bodyPr/>
                    <a:lstStyle/>
                    <a:p>
                      <a:endParaRPr lang="tr-TR" dirty="0"/>
                    </a:p>
                  </a:txBody>
                  <a:tcPr/>
                </a:tc>
                <a:extLst>
                  <a:ext uri="{0D108BD9-81ED-4DB2-BD59-A6C34878D82A}">
                    <a16:rowId xmlns:a16="http://schemas.microsoft.com/office/drawing/2014/main" val="1482245634"/>
                  </a:ext>
                </a:extLst>
              </a:tr>
            </a:tbl>
          </a:graphicData>
        </a:graphic>
      </p:graphicFrame>
      <p:graphicFrame>
        <p:nvGraphicFramePr>
          <p:cNvPr id="8" name="Tablo 7"/>
          <p:cNvGraphicFramePr>
            <a:graphicFrameLocks noGrp="1"/>
          </p:cNvGraphicFramePr>
          <p:nvPr>
            <p:extLst>
              <p:ext uri="{D42A27DB-BD31-4B8C-83A1-F6EECF244321}">
                <p14:modId xmlns:p14="http://schemas.microsoft.com/office/powerpoint/2010/main" val="3647016120"/>
              </p:ext>
            </p:extLst>
          </p:nvPr>
        </p:nvGraphicFramePr>
        <p:xfrm>
          <a:off x="5676207" y="2019686"/>
          <a:ext cx="4863293" cy="609600"/>
        </p:xfrm>
        <a:graphic>
          <a:graphicData uri="http://schemas.openxmlformats.org/drawingml/2006/table">
            <a:tbl>
              <a:tblPr/>
              <a:tblGrid>
                <a:gridCol w="1750677">
                  <a:extLst>
                    <a:ext uri="{9D8B030D-6E8A-4147-A177-3AD203B41FA5}">
                      <a16:colId xmlns:a16="http://schemas.microsoft.com/office/drawing/2014/main" val="2892209906"/>
                    </a:ext>
                  </a:extLst>
                </a:gridCol>
                <a:gridCol w="756338">
                  <a:extLst>
                    <a:ext uri="{9D8B030D-6E8A-4147-A177-3AD203B41FA5}">
                      <a16:colId xmlns:a16="http://schemas.microsoft.com/office/drawing/2014/main" val="4177713538"/>
                    </a:ext>
                  </a:extLst>
                </a:gridCol>
                <a:gridCol w="2356278">
                  <a:extLst>
                    <a:ext uri="{9D8B030D-6E8A-4147-A177-3AD203B41FA5}">
                      <a16:colId xmlns:a16="http://schemas.microsoft.com/office/drawing/2014/main" val="2477050272"/>
                    </a:ext>
                  </a:extLst>
                </a:gridCol>
              </a:tblGrid>
              <a:tr h="200025">
                <a:tc>
                  <a:txBody>
                    <a:bodyPr/>
                    <a:lstStyle/>
                    <a:p>
                      <a:pPr algn="l" fontAlgn="b"/>
                      <a:r>
                        <a:rPr lang="tr-TR" sz="1100" b="1" i="0" u="none" strike="noStrike" dirty="0">
                          <a:solidFill>
                            <a:srgbClr val="333333"/>
                          </a:solidFill>
                          <a:effectLst/>
                          <a:latin typeface="Arial" panose="020B0604020202020204" pitchFamily="34" charset="0"/>
                        </a:rPr>
                        <a:t>Yarıyıl (Yıl) İçi Etkinlikleri</a:t>
                      </a:r>
                    </a:p>
                  </a:txBody>
                  <a:tcPr marL="9525" marR="9525" marT="9525" marB="0" anchor="b">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chemeClr val="accent4">
                        <a:lumMod val="60000"/>
                        <a:lumOff val="40000"/>
                      </a:schemeClr>
                    </a:solidFill>
                  </a:tcPr>
                </a:tc>
                <a:tc>
                  <a:txBody>
                    <a:bodyPr/>
                    <a:lstStyle/>
                    <a:p>
                      <a:pPr algn="l" fontAlgn="b"/>
                      <a:r>
                        <a:rPr lang="tr-TR" sz="1100" b="1" i="0" u="none" strike="noStrike">
                          <a:solidFill>
                            <a:srgbClr val="333333"/>
                          </a:solidFill>
                          <a:effectLst/>
                          <a:latin typeface="Arial" panose="020B0604020202020204" pitchFamily="34" charset="0"/>
                        </a:rPr>
                        <a:t>Değer</a:t>
                      </a:r>
                    </a:p>
                  </a:txBody>
                  <a:tcPr marL="9525" marR="9525" marT="9525" marB="0" anchor="b">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chemeClr val="accent4">
                        <a:lumMod val="60000"/>
                        <a:lumOff val="40000"/>
                      </a:schemeClr>
                    </a:solidFill>
                  </a:tcPr>
                </a:tc>
                <a:tc>
                  <a:txBody>
                    <a:bodyPr/>
                    <a:lstStyle/>
                    <a:p>
                      <a:pPr algn="l" fontAlgn="b"/>
                      <a:r>
                        <a:rPr lang="tr-TR" sz="1100" b="1" i="0" u="none" strike="noStrike" dirty="0">
                          <a:solidFill>
                            <a:srgbClr val="333333"/>
                          </a:solidFill>
                          <a:effectLst/>
                          <a:latin typeface="Arial" panose="020B0604020202020204" pitchFamily="34" charset="0"/>
                        </a:rPr>
                        <a:t>Katkı Yüzdesi</a:t>
                      </a:r>
                    </a:p>
                  </a:txBody>
                  <a:tcPr marL="9525" marR="9525" marT="9525" marB="0" anchor="b">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chemeClr val="accent4">
                        <a:lumMod val="60000"/>
                        <a:lumOff val="40000"/>
                      </a:schemeClr>
                    </a:solidFill>
                  </a:tcPr>
                </a:tc>
                <a:extLst>
                  <a:ext uri="{0D108BD9-81ED-4DB2-BD59-A6C34878D82A}">
                    <a16:rowId xmlns:a16="http://schemas.microsoft.com/office/drawing/2014/main" val="2092847283"/>
                  </a:ext>
                </a:extLst>
              </a:tr>
              <a:tr h="209550">
                <a:tc>
                  <a:txBody>
                    <a:bodyPr/>
                    <a:lstStyle/>
                    <a:p>
                      <a:pPr algn="l" fontAlgn="t"/>
                      <a:r>
                        <a:rPr lang="tr-TR" sz="1100" b="0" i="0" u="none" strike="noStrike" dirty="0" smtClean="0">
                          <a:solidFill>
                            <a:srgbClr val="333333"/>
                          </a:solidFill>
                          <a:effectLst/>
                          <a:latin typeface="Arial" panose="020B0604020202020204" pitchFamily="34" charset="0"/>
                        </a:rPr>
                        <a:t>Ara Sınav</a:t>
                      </a:r>
                      <a:endParaRPr lang="tr-TR" sz="1100" b="0" i="0" u="none" strike="noStrike" dirty="0">
                        <a:solidFill>
                          <a:srgbClr val="333333"/>
                        </a:solidFill>
                        <a:effectLst/>
                        <a:latin typeface="Arial" panose="020B0604020202020204" pitchFamily="34" charset="0"/>
                      </a:endParaRPr>
                    </a:p>
                  </a:txBody>
                  <a:tcPr marL="9525" marR="9525" marT="9525" marB="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tcPr>
                </a:tc>
                <a:tc>
                  <a:txBody>
                    <a:bodyPr/>
                    <a:lstStyle/>
                    <a:p>
                      <a:pPr algn="l" fontAlgn="t"/>
                      <a:r>
                        <a:rPr lang="tr-TR" sz="1100" b="0" i="0" u="none" strike="noStrike">
                          <a:solidFill>
                            <a:srgbClr val="333333"/>
                          </a:solidFill>
                          <a:effectLst/>
                          <a:latin typeface="Arial" panose="020B0604020202020204" pitchFamily="34" charset="0"/>
                        </a:rPr>
                        <a:t>1</a:t>
                      </a:r>
                    </a:p>
                  </a:txBody>
                  <a:tcPr marL="9525" marR="9525" marT="9525" marB="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tcPr>
                </a:tc>
                <a:tc>
                  <a:txBody>
                    <a:bodyPr/>
                    <a:lstStyle/>
                    <a:p>
                      <a:pPr algn="l" fontAlgn="t"/>
                      <a:r>
                        <a:rPr lang="tr-TR" sz="1100" b="0" i="0" u="none" strike="noStrike" dirty="0" smtClean="0">
                          <a:solidFill>
                            <a:srgbClr val="333333"/>
                          </a:solidFill>
                          <a:effectLst/>
                          <a:latin typeface="Arial" panose="020B0604020202020204" pitchFamily="34" charset="0"/>
                        </a:rPr>
                        <a:t>100</a:t>
                      </a:r>
                      <a:endParaRPr lang="tr-TR" sz="1100" b="0" i="0" u="none" strike="noStrike" dirty="0">
                        <a:solidFill>
                          <a:srgbClr val="333333"/>
                        </a:solidFill>
                        <a:effectLst/>
                        <a:latin typeface="Arial" panose="020B0604020202020204" pitchFamily="34" charset="0"/>
                      </a:endParaRPr>
                    </a:p>
                  </a:txBody>
                  <a:tcPr marL="9525" marR="9525" marT="9525" marB="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tcPr>
                </a:tc>
                <a:extLst>
                  <a:ext uri="{0D108BD9-81ED-4DB2-BD59-A6C34878D82A}">
                    <a16:rowId xmlns:a16="http://schemas.microsoft.com/office/drawing/2014/main" val="1072151924"/>
                  </a:ext>
                </a:extLst>
              </a:tr>
              <a:tr h="200025">
                <a:tc>
                  <a:txBody>
                    <a:bodyPr/>
                    <a:lstStyle/>
                    <a:p>
                      <a:pPr algn="l" fontAlgn="t"/>
                      <a:r>
                        <a:rPr lang="tr-TR" sz="1100" b="1" i="0" u="none" strike="noStrike" dirty="0">
                          <a:solidFill>
                            <a:srgbClr val="333333"/>
                          </a:solidFill>
                          <a:effectLst/>
                          <a:latin typeface="Arial" panose="020B0604020202020204" pitchFamily="34" charset="0"/>
                        </a:rPr>
                        <a:t>Toplam</a:t>
                      </a:r>
                    </a:p>
                  </a:txBody>
                  <a:tcPr marL="9525" marR="9525" marT="9525" marB="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tcPr>
                </a:tc>
                <a:tc>
                  <a:txBody>
                    <a:bodyPr/>
                    <a:lstStyle/>
                    <a:p>
                      <a:pPr algn="l" fontAlgn="t"/>
                      <a:r>
                        <a:rPr lang="tr-TR" sz="1100" b="0" i="0" u="none" strike="noStrike">
                          <a:solidFill>
                            <a:srgbClr val="333333"/>
                          </a:solidFill>
                          <a:effectLst/>
                          <a:latin typeface="Arial" panose="020B0604020202020204" pitchFamily="34" charset="0"/>
                        </a:rPr>
                        <a:t> </a:t>
                      </a:r>
                    </a:p>
                  </a:txBody>
                  <a:tcPr marL="9525" marR="9525" marT="9525" marB="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tcPr>
                </a:tc>
                <a:tc>
                  <a:txBody>
                    <a:bodyPr/>
                    <a:lstStyle/>
                    <a:p>
                      <a:pPr algn="r" fontAlgn="t"/>
                      <a:r>
                        <a:rPr lang="tr-TR" sz="1100" b="1" i="0" u="none" strike="noStrike" dirty="0">
                          <a:solidFill>
                            <a:srgbClr val="333333"/>
                          </a:solidFill>
                          <a:effectLst/>
                          <a:latin typeface="Arial" panose="020B0604020202020204" pitchFamily="34" charset="0"/>
                        </a:rPr>
                        <a:t>100</a:t>
                      </a:r>
                    </a:p>
                  </a:txBody>
                  <a:tcPr marL="9525" marR="9525" marT="9525" marB="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tcPr>
                </a:tc>
                <a:extLst>
                  <a:ext uri="{0D108BD9-81ED-4DB2-BD59-A6C34878D82A}">
                    <a16:rowId xmlns:a16="http://schemas.microsoft.com/office/drawing/2014/main" val="839673567"/>
                  </a:ext>
                </a:extLst>
              </a:tr>
            </a:tbl>
          </a:graphicData>
        </a:graphic>
      </p:graphicFrame>
      <p:graphicFrame>
        <p:nvGraphicFramePr>
          <p:cNvPr id="9" name="Tablo 8"/>
          <p:cNvGraphicFramePr>
            <a:graphicFrameLocks noGrp="1"/>
          </p:cNvGraphicFramePr>
          <p:nvPr>
            <p:extLst>
              <p:ext uri="{D42A27DB-BD31-4B8C-83A1-F6EECF244321}">
                <p14:modId xmlns:p14="http://schemas.microsoft.com/office/powerpoint/2010/main" val="3148857292"/>
              </p:ext>
            </p:extLst>
          </p:nvPr>
        </p:nvGraphicFramePr>
        <p:xfrm>
          <a:off x="5739880" y="2804890"/>
          <a:ext cx="4735946" cy="1054530"/>
        </p:xfrm>
        <a:graphic>
          <a:graphicData uri="http://schemas.openxmlformats.org/drawingml/2006/table">
            <a:tbl>
              <a:tblPr/>
              <a:tblGrid>
                <a:gridCol w="2609024">
                  <a:extLst>
                    <a:ext uri="{9D8B030D-6E8A-4147-A177-3AD203B41FA5}">
                      <a16:colId xmlns:a16="http://schemas.microsoft.com/office/drawing/2014/main" val="3755632713"/>
                    </a:ext>
                  </a:extLst>
                </a:gridCol>
                <a:gridCol w="2126922">
                  <a:extLst>
                    <a:ext uri="{9D8B030D-6E8A-4147-A177-3AD203B41FA5}">
                      <a16:colId xmlns:a16="http://schemas.microsoft.com/office/drawing/2014/main" val="943353348"/>
                    </a:ext>
                  </a:extLst>
                </a:gridCol>
              </a:tblGrid>
              <a:tr h="444930">
                <a:tc>
                  <a:txBody>
                    <a:bodyPr/>
                    <a:lstStyle/>
                    <a:p>
                      <a:pPr algn="l" fontAlgn="b"/>
                      <a:r>
                        <a:rPr lang="tr-TR" sz="1100" b="1" i="0" u="none" strike="noStrike" dirty="0">
                          <a:solidFill>
                            <a:srgbClr val="333333"/>
                          </a:solidFill>
                          <a:effectLst/>
                          <a:latin typeface="Arial" panose="020B0604020202020204" pitchFamily="34" charset="0"/>
                        </a:rPr>
                        <a:t>Yarıyıl(yıl) içi etkinliklerin ve yarıyıl(yıl) sonu sınavının başarı notuna katkısı</a:t>
                      </a:r>
                    </a:p>
                  </a:txBody>
                  <a:tcPr marL="9525" marR="9525" marT="9525" marB="0" anchor="b">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chemeClr val="accent4">
                        <a:lumMod val="60000"/>
                        <a:lumOff val="40000"/>
                      </a:schemeClr>
                    </a:solidFill>
                  </a:tcPr>
                </a:tc>
                <a:tc>
                  <a:txBody>
                    <a:bodyPr/>
                    <a:lstStyle/>
                    <a:p>
                      <a:pPr algn="l" fontAlgn="b"/>
                      <a:r>
                        <a:rPr lang="tr-TR" sz="1100" b="1" i="0" u="none" strike="noStrike" dirty="0">
                          <a:solidFill>
                            <a:srgbClr val="333333"/>
                          </a:solidFill>
                          <a:effectLst/>
                          <a:latin typeface="Arial" panose="020B0604020202020204" pitchFamily="34" charset="0"/>
                        </a:rPr>
                        <a:t>Katkı Yüzdesi</a:t>
                      </a:r>
                    </a:p>
                  </a:txBody>
                  <a:tcPr marL="9525" marR="9525" marT="9525" marB="0" anchor="b">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chemeClr val="accent4">
                        <a:lumMod val="60000"/>
                        <a:lumOff val="40000"/>
                      </a:schemeClr>
                    </a:solidFill>
                  </a:tcPr>
                </a:tc>
                <a:extLst>
                  <a:ext uri="{0D108BD9-81ED-4DB2-BD59-A6C34878D82A}">
                    <a16:rowId xmlns:a16="http://schemas.microsoft.com/office/drawing/2014/main" val="1260441398"/>
                  </a:ext>
                </a:extLst>
              </a:tr>
              <a:tr h="209550">
                <a:tc>
                  <a:txBody>
                    <a:bodyPr/>
                    <a:lstStyle/>
                    <a:p>
                      <a:pPr algn="l" fontAlgn="t"/>
                      <a:r>
                        <a:rPr lang="tr-TR" sz="1100" b="0" i="0" u="none" strike="noStrike">
                          <a:solidFill>
                            <a:srgbClr val="333333"/>
                          </a:solidFill>
                          <a:effectLst/>
                          <a:latin typeface="Arial" panose="020B0604020202020204" pitchFamily="34" charset="0"/>
                        </a:rPr>
                        <a:t>Yarıyıl (Yıl) İçi Etkinlikleri</a:t>
                      </a:r>
                    </a:p>
                  </a:txBody>
                  <a:tcPr marL="9525" marR="9525" marT="9525" marB="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tcPr>
                </a:tc>
                <a:tc>
                  <a:txBody>
                    <a:bodyPr/>
                    <a:lstStyle/>
                    <a:p>
                      <a:pPr algn="l" fontAlgn="t"/>
                      <a:r>
                        <a:rPr lang="tr-TR" sz="1100" b="0" i="0" u="none" strike="noStrike">
                          <a:solidFill>
                            <a:srgbClr val="333333"/>
                          </a:solidFill>
                          <a:effectLst/>
                          <a:latin typeface="Arial" panose="020B0604020202020204" pitchFamily="34" charset="0"/>
                        </a:rPr>
                        <a:t>40</a:t>
                      </a:r>
                    </a:p>
                  </a:txBody>
                  <a:tcPr marL="9525" marR="9525" marT="9525" marB="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tcPr>
                </a:tc>
                <a:extLst>
                  <a:ext uri="{0D108BD9-81ED-4DB2-BD59-A6C34878D82A}">
                    <a16:rowId xmlns:a16="http://schemas.microsoft.com/office/drawing/2014/main" val="2706407181"/>
                  </a:ext>
                </a:extLst>
              </a:tr>
              <a:tr h="200025">
                <a:tc>
                  <a:txBody>
                    <a:bodyPr/>
                    <a:lstStyle/>
                    <a:p>
                      <a:pPr algn="l" fontAlgn="t"/>
                      <a:r>
                        <a:rPr lang="tr-TR" sz="1100" b="0" i="0" u="none" strike="noStrike">
                          <a:solidFill>
                            <a:srgbClr val="333333"/>
                          </a:solidFill>
                          <a:effectLst/>
                          <a:latin typeface="Arial" panose="020B0604020202020204" pitchFamily="34" charset="0"/>
                        </a:rPr>
                        <a:t>Yarıyıl (Yıl) Sonu Etkinlikleri</a:t>
                      </a:r>
                    </a:p>
                  </a:txBody>
                  <a:tcPr marL="9525" marR="9525" marT="9525" marB="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tcPr>
                </a:tc>
                <a:tc>
                  <a:txBody>
                    <a:bodyPr/>
                    <a:lstStyle/>
                    <a:p>
                      <a:pPr algn="l" fontAlgn="t"/>
                      <a:r>
                        <a:rPr lang="tr-TR" sz="1100" b="0" i="0" u="none" strike="noStrike">
                          <a:solidFill>
                            <a:srgbClr val="333333"/>
                          </a:solidFill>
                          <a:effectLst/>
                          <a:latin typeface="Arial" panose="020B0604020202020204" pitchFamily="34" charset="0"/>
                        </a:rPr>
                        <a:t>60</a:t>
                      </a:r>
                    </a:p>
                  </a:txBody>
                  <a:tcPr marL="9525" marR="9525" marT="9525" marB="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tcPr>
                </a:tc>
                <a:extLst>
                  <a:ext uri="{0D108BD9-81ED-4DB2-BD59-A6C34878D82A}">
                    <a16:rowId xmlns:a16="http://schemas.microsoft.com/office/drawing/2014/main" val="1612929839"/>
                  </a:ext>
                </a:extLst>
              </a:tr>
              <a:tr h="200025">
                <a:tc>
                  <a:txBody>
                    <a:bodyPr/>
                    <a:lstStyle/>
                    <a:p>
                      <a:pPr algn="l" fontAlgn="t"/>
                      <a:r>
                        <a:rPr lang="tr-TR" sz="1100" b="1" i="0" u="none" strike="noStrike">
                          <a:solidFill>
                            <a:srgbClr val="333333"/>
                          </a:solidFill>
                          <a:effectLst/>
                          <a:latin typeface="Arial" panose="020B0604020202020204" pitchFamily="34" charset="0"/>
                        </a:rPr>
                        <a:t>Toplam</a:t>
                      </a:r>
                    </a:p>
                  </a:txBody>
                  <a:tcPr marL="9525" marR="9525" marT="9525" marB="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chemeClr val="accent4">
                        <a:lumMod val="60000"/>
                        <a:lumOff val="40000"/>
                      </a:schemeClr>
                    </a:solidFill>
                  </a:tcPr>
                </a:tc>
                <a:tc>
                  <a:txBody>
                    <a:bodyPr/>
                    <a:lstStyle/>
                    <a:p>
                      <a:pPr algn="r" fontAlgn="t"/>
                      <a:r>
                        <a:rPr lang="tr-TR" sz="1100" b="1" i="0" u="none" strike="noStrike" dirty="0">
                          <a:solidFill>
                            <a:srgbClr val="333333"/>
                          </a:solidFill>
                          <a:effectLst/>
                          <a:latin typeface="Arial" panose="020B0604020202020204" pitchFamily="34" charset="0"/>
                        </a:rPr>
                        <a:t>100</a:t>
                      </a:r>
                    </a:p>
                  </a:txBody>
                  <a:tcPr marL="9525" marR="9525" marT="9525" marB="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chemeClr val="accent4">
                        <a:lumMod val="60000"/>
                        <a:lumOff val="40000"/>
                      </a:schemeClr>
                    </a:solidFill>
                  </a:tcPr>
                </a:tc>
                <a:extLst>
                  <a:ext uri="{0D108BD9-81ED-4DB2-BD59-A6C34878D82A}">
                    <a16:rowId xmlns:a16="http://schemas.microsoft.com/office/drawing/2014/main" val="1558045510"/>
                  </a:ext>
                </a:extLst>
              </a:tr>
            </a:tbl>
          </a:graphicData>
        </a:graphic>
      </p:graphicFrame>
    </p:spTree>
    <p:extLst>
      <p:ext uri="{BB962C8B-B14F-4D97-AF65-F5344CB8AC3E}">
        <p14:creationId xmlns:p14="http://schemas.microsoft.com/office/powerpoint/2010/main" val="359379035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10" name="Dikdörtgen 9"/>
          <p:cNvSpPr/>
          <p:nvPr/>
        </p:nvSpPr>
        <p:spPr>
          <a:xfrm>
            <a:off x="5897705" y="2128058"/>
            <a:ext cx="5270269" cy="3516284"/>
          </a:xfrm>
          <a:prstGeom prst="rect">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graphicFrame>
        <p:nvGraphicFramePr>
          <p:cNvPr id="6" name="Tablo 5"/>
          <p:cNvGraphicFramePr>
            <a:graphicFrameLocks noGrp="1"/>
          </p:cNvGraphicFramePr>
          <p:nvPr>
            <p:extLst>
              <p:ext uri="{D42A27DB-BD31-4B8C-83A1-F6EECF244321}">
                <p14:modId xmlns:p14="http://schemas.microsoft.com/office/powerpoint/2010/main" val="559555773"/>
              </p:ext>
            </p:extLst>
          </p:nvPr>
        </p:nvGraphicFramePr>
        <p:xfrm>
          <a:off x="6101194" y="2253862"/>
          <a:ext cx="4863293" cy="1764030"/>
        </p:xfrm>
        <a:graphic>
          <a:graphicData uri="http://schemas.openxmlformats.org/drawingml/2006/table">
            <a:tbl>
              <a:tblPr/>
              <a:tblGrid>
                <a:gridCol w="1750677">
                  <a:extLst>
                    <a:ext uri="{9D8B030D-6E8A-4147-A177-3AD203B41FA5}">
                      <a16:colId xmlns:a16="http://schemas.microsoft.com/office/drawing/2014/main" val="3387920997"/>
                    </a:ext>
                  </a:extLst>
                </a:gridCol>
                <a:gridCol w="756338">
                  <a:extLst>
                    <a:ext uri="{9D8B030D-6E8A-4147-A177-3AD203B41FA5}">
                      <a16:colId xmlns:a16="http://schemas.microsoft.com/office/drawing/2014/main" val="267357397"/>
                    </a:ext>
                  </a:extLst>
                </a:gridCol>
                <a:gridCol w="2356278">
                  <a:extLst>
                    <a:ext uri="{9D8B030D-6E8A-4147-A177-3AD203B41FA5}">
                      <a16:colId xmlns:a16="http://schemas.microsoft.com/office/drawing/2014/main" val="1484931506"/>
                    </a:ext>
                  </a:extLst>
                </a:gridCol>
              </a:tblGrid>
              <a:tr h="200025">
                <a:tc>
                  <a:txBody>
                    <a:bodyPr/>
                    <a:lstStyle/>
                    <a:p>
                      <a:pPr algn="l" fontAlgn="b"/>
                      <a:r>
                        <a:rPr lang="tr-TR" sz="1100" b="1" i="0" u="none" strike="noStrike" dirty="0">
                          <a:solidFill>
                            <a:srgbClr val="333333"/>
                          </a:solidFill>
                          <a:effectLst/>
                          <a:latin typeface="Arial" panose="020B0604020202020204" pitchFamily="34" charset="0"/>
                        </a:rPr>
                        <a:t>Yarıyıl (Yıl) İçi Etkinlikleri</a:t>
                      </a:r>
                    </a:p>
                  </a:txBody>
                  <a:tcPr marL="9525" marR="9525" marT="9525" marB="0" anchor="b">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chemeClr val="accent4">
                        <a:lumMod val="60000"/>
                        <a:lumOff val="40000"/>
                      </a:schemeClr>
                    </a:solidFill>
                  </a:tcPr>
                </a:tc>
                <a:tc>
                  <a:txBody>
                    <a:bodyPr/>
                    <a:lstStyle/>
                    <a:p>
                      <a:pPr algn="l" fontAlgn="b"/>
                      <a:r>
                        <a:rPr lang="tr-TR" sz="1100" b="1" i="0" u="none" strike="noStrike">
                          <a:solidFill>
                            <a:srgbClr val="333333"/>
                          </a:solidFill>
                          <a:effectLst/>
                          <a:latin typeface="Arial" panose="020B0604020202020204" pitchFamily="34" charset="0"/>
                        </a:rPr>
                        <a:t>Değer</a:t>
                      </a:r>
                    </a:p>
                  </a:txBody>
                  <a:tcPr marL="9525" marR="9525" marT="9525" marB="0" anchor="b">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chemeClr val="accent4">
                        <a:lumMod val="60000"/>
                        <a:lumOff val="40000"/>
                      </a:schemeClr>
                    </a:solidFill>
                  </a:tcPr>
                </a:tc>
                <a:tc>
                  <a:txBody>
                    <a:bodyPr/>
                    <a:lstStyle/>
                    <a:p>
                      <a:pPr algn="l" fontAlgn="b"/>
                      <a:r>
                        <a:rPr lang="tr-TR" sz="1100" b="1" i="0" u="none" strike="noStrike" dirty="0">
                          <a:solidFill>
                            <a:srgbClr val="333333"/>
                          </a:solidFill>
                          <a:effectLst/>
                          <a:latin typeface="Arial" panose="020B0604020202020204" pitchFamily="34" charset="0"/>
                        </a:rPr>
                        <a:t>Katkı Yüzdesi</a:t>
                      </a:r>
                    </a:p>
                  </a:txBody>
                  <a:tcPr marL="9525" marR="9525" marT="9525" marB="0" anchor="b">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chemeClr val="accent4">
                        <a:lumMod val="60000"/>
                        <a:lumOff val="40000"/>
                      </a:schemeClr>
                    </a:solidFill>
                  </a:tcPr>
                </a:tc>
                <a:extLst>
                  <a:ext uri="{0D108BD9-81ED-4DB2-BD59-A6C34878D82A}">
                    <a16:rowId xmlns:a16="http://schemas.microsoft.com/office/drawing/2014/main" val="1267773971"/>
                  </a:ext>
                </a:extLst>
              </a:tr>
              <a:tr h="209550">
                <a:tc>
                  <a:txBody>
                    <a:bodyPr/>
                    <a:lstStyle/>
                    <a:p>
                      <a:pPr algn="l" fontAlgn="t"/>
                      <a:r>
                        <a:rPr lang="tr-TR" sz="1100" b="0" i="0" u="none" strike="noStrike">
                          <a:solidFill>
                            <a:srgbClr val="333333"/>
                          </a:solidFill>
                          <a:effectLst/>
                          <a:latin typeface="Arial" panose="020B0604020202020204" pitchFamily="34" charset="0"/>
                        </a:rPr>
                        <a:t>Sunum</a:t>
                      </a:r>
                    </a:p>
                  </a:txBody>
                  <a:tcPr marL="9525" marR="9525" marT="9525" marB="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tcPr>
                </a:tc>
                <a:tc>
                  <a:txBody>
                    <a:bodyPr/>
                    <a:lstStyle/>
                    <a:p>
                      <a:pPr algn="l" fontAlgn="t"/>
                      <a:r>
                        <a:rPr lang="tr-TR" sz="1100" b="0" i="0" u="none" strike="noStrike" dirty="0">
                          <a:solidFill>
                            <a:srgbClr val="333333"/>
                          </a:solidFill>
                          <a:effectLst/>
                          <a:latin typeface="Arial" panose="020B0604020202020204" pitchFamily="34" charset="0"/>
                        </a:rPr>
                        <a:t>1</a:t>
                      </a:r>
                    </a:p>
                  </a:txBody>
                  <a:tcPr marL="9525" marR="9525" marT="9525" marB="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tcPr>
                </a:tc>
                <a:tc>
                  <a:txBody>
                    <a:bodyPr/>
                    <a:lstStyle/>
                    <a:p>
                      <a:pPr algn="l" fontAlgn="t"/>
                      <a:r>
                        <a:rPr lang="tr-TR" sz="1100" b="0" i="0" u="none" strike="noStrike" dirty="0">
                          <a:solidFill>
                            <a:srgbClr val="333333"/>
                          </a:solidFill>
                          <a:effectLst/>
                          <a:latin typeface="Arial" panose="020B0604020202020204" pitchFamily="34" charset="0"/>
                        </a:rPr>
                        <a:t>50</a:t>
                      </a:r>
                    </a:p>
                  </a:txBody>
                  <a:tcPr marL="9525" marR="9525" marT="9525" marB="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tcPr>
                </a:tc>
                <a:extLst>
                  <a:ext uri="{0D108BD9-81ED-4DB2-BD59-A6C34878D82A}">
                    <a16:rowId xmlns:a16="http://schemas.microsoft.com/office/drawing/2014/main" val="999305937"/>
                  </a:ext>
                </a:extLst>
              </a:tr>
              <a:tr h="200025">
                <a:tc>
                  <a:txBody>
                    <a:bodyPr/>
                    <a:lstStyle/>
                    <a:p>
                      <a:pPr algn="l" fontAlgn="t"/>
                      <a:r>
                        <a:rPr lang="tr-TR" sz="1100" b="0" i="0" u="none" strike="noStrike">
                          <a:solidFill>
                            <a:srgbClr val="333333"/>
                          </a:solidFill>
                          <a:effectLst/>
                          <a:latin typeface="Arial" panose="020B0604020202020204" pitchFamily="34" charset="0"/>
                        </a:rPr>
                        <a:t>Ödev</a:t>
                      </a:r>
                    </a:p>
                  </a:txBody>
                  <a:tcPr marL="9525" marR="9525" marT="9525" marB="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tcPr>
                </a:tc>
                <a:tc>
                  <a:txBody>
                    <a:bodyPr/>
                    <a:lstStyle/>
                    <a:p>
                      <a:pPr algn="l" fontAlgn="t"/>
                      <a:r>
                        <a:rPr lang="tr-TR" sz="1100" b="0" i="0" u="none" strike="noStrike">
                          <a:solidFill>
                            <a:srgbClr val="333333"/>
                          </a:solidFill>
                          <a:effectLst/>
                          <a:latin typeface="Arial" panose="020B0604020202020204" pitchFamily="34" charset="0"/>
                        </a:rPr>
                        <a:t>1</a:t>
                      </a:r>
                    </a:p>
                  </a:txBody>
                  <a:tcPr marL="9525" marR="9525" marT="9525" marB="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tcPr>
                </a:tc>
                <a:tc>
                  <a:txBody>
                    <a:bodyPr/>
                    <a:lstStyle/>
                    <a:p>
                      <a:pPr algn="l" fontAlgn="t"/>
                      <a:r>
                        <a:rPr lang="tr-TR" sz="1100" b="0" i="0" u="none" strike="noStrike" dirty="0">
                          <a:solidFill>
                            <a:srgbClr val="333333"/>
                          </a:solidFill>
                          <a:effectLst/>
                          <a:latin typeface="Arial" panose="020B0604020202020204" pitchFamily="34" charset="0"/>
                        </a:rPr>
                        <a:t>50</a:t>
                      </a:r>
                    </a:p>
                  </a:txBody>
                  <a:tcPr marL="9525" marR="9525" marT="9525" marB="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tcPr>
                </a:tc>
                <a:extLst>
                  <a:ext uri="{0D108BD9-81ED-4DB2-BD59-A6C34878D82A}">
                    <a16:rowId xmlns:a16="http://schemas.microsoft.com/office/drawing/2014/main" val="3807704335"/>
                  </a:ext>
                </a:extLst>
              </a:tr>
              <a:tr h="200025">
                <a:tc>
                  <a:txBody>
                    <a:bodyPr/>
                    <a:lstStyle/>
                    <a:p>
                      <a:pPr algn="l" fontAlgn="t"/>
                      <a:r>
                        <a:rPr lang="tr-TR" sz="1100" b="1" i="0" u="none" strike="noStrike">
                          <a:solidFill>
                            <a:srgbClr val="333333"/>
                          </a:solidFill>
                          <a:effectLst/>
                          <a:latin typeface="Arial" panose="020B0604020202020204" pitchFamily="34" charset="0"/>
                        </a:rPr>
                        <a:t>Toplam</a:t>
                      </a:r>
                    </a:p>
                  </a:txBody>
                  <a:tcPr marL="9525" marR="9525" marT="9525" marB="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tcPr>
                </a:tc>
                <a:tc>
                  <a:txBody>
                    <a:bodyPr/>
                    <a:lstStyle/>
                    <a:p>
                      <a:pPr algn="l" fontAlgn="t"/>
                      <a:r>
                        <a:rPr lang="tr-TR" sz="1100" b="0" i="0" u="none" strike="noStrike">
                          <a:solidFill>
                            <a:srgbClr val="333333"/>
                          </a:solidFill>
                          <a:effectLst/>
                          <a:latin typeface="Arial" panose="020B0604020202020204" pitchFamily="34" charset="0"/>
                        </a:rPr>
                        <a:t> </a:t>
                      </a:r>
                    </a:p>
                  </a:txBody>
                  <a:tcPr marL="9525" marR="9525" marT="9525" marB="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tcPr>
                </a:tc>
                <a:tc>
                  <a:txBody>
                    <a:bodyPr/>
                    <a:lstStyle/>
                    <a:p>
                      <a:pPr algn="r" fontAlgn="t"/>
                      <a:r>
                        <a:rPr lang="tr-TR" sz="1100" b="1" i="0" u="none" strike="noStrike" dirty="0">
                          <a:solidFill>
                            <a:srgbClr val="333333"/>
                          </a:solidFill>
                          <a:effectLst/>
                          <a:latin typeface="Arial" panose="020B0604020202020204" pitchFamily="34" charset="0"/>
                        </a:rPr>
                        <a:t>100</a:t>
                      </a:r>
                    </a:p>
                  </a:txBody>
                  <a:tcPr marL="9525" marR="9525" marT="9525" marB="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tcPr>
                </a:tc>
                <a:extLst>
                  <a:ext uri="{0D108BD9-81ED-4DB2-BD59-A6C34878D82A}">
                    <a16:rowId xmlns:a16="http://schemas.microsoft.com/office/drawing/2014/main" val="46298521"/>
                  </a:ext>
                </a:extLst>
              </a:tr>
              <a:tr h="200025">
                <a:tc>
                  <a:txBody>
                    <a:bodyPr/>
                    <a:lstStyle/>
                    <a:p>
                      <a:pPr algn="l" fontAlgn="b"/>
                      <a:r>
                        <a:rPr lang="tr-TR" sz="1100" b="1" i="0" u="none" strike="noStrike">
                          <a:solidFill>
                            <a:srgbClr val="333333"/>
                          </a:solidFill>
                          <a:effectLst/>
                          <a:latin typeface="Arial" panose="020B0604020202020204" pitchFamily="34" charset="0"/>
                        </a:rPr>
                        <a:t>Yarıyıl (Yıl) Sonu Etkinlikleri</a:t>
                      </a:r>
                    </a:p>
                  </a:txBody>
                  <a:tcPr marL="9525" marR="9525" marT="9525" marB="0" anchor="b">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chemeClr val="accent4">
                        <a:lumMod val="60000"/>
                        <a:lumOff val="40000"/>
                      </a:schemeClr>
                    </a:solidFill>
                  </a:tcPr>
                </a:tc>
                <a:tc>
                  <a:txBody>
                    <a:bodyPr/>
                    <a:lstStyle/>
                    <a:p>
                      <a:pPr algn="l" fontAlgn="b"/>
                      <a:r>
                        <a:rPr lang="tr-TR" sz="1100" b="1" i="0" u="none" strike="noStrike">
                          <a:solidFill>
                            <a:srgbClr val="333333"/>
                          </a:solidFill>
                          <a:effectLst/>
                          <a:latin typeface="Arial" panose="020B0604020202020204" pitchFamily="34" charset="0"/>
                        </a:rPr>
                        <a:t>Değer</a:t>
                      </a:r>
                    </a:p>
                  </a:txBody>
                  <a:tcPr marL="9525" marR="9525" marT="9525" marB="0" anchor="b">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chemeClr val="accent4">
                        <a:lumMod val="60000"/>
                        <a:lumOff val="40000"/>
                      </a:schemeClr>
                    </a:solidFill>
                  </a:tcPr>
                </a:tc>
                <a:tc>
                  <a:txBody>
                    <a:bodyPr/>
                    <a:lstStyle/>
                    <a:p>
                      <a:pPr algn="l" fontAlgn="b"/>
                      <a:r>
                        <a:rPr lang="tr-TR" sz="1100" b="1" i="0" u="none" strike="noStrike" dirty="0">
                          <a:solidFill>
                            <a:srgbClr val="333333"/>
                          </a:solidFill>
                          <a:effectLst/>
                          <a:latin typeface="Arial" panose="020B0604020202020204" pitchFamily="34" charset="0"/>
                        </a:rPr>
                        <a:t>Katkı Yüzdesi</a:t>
                      </a:r>
                    </a:p>
                  </a:txBody>
                  <a:tcPr marL="9525" marR="9525" marT="9525" marB="0" anchor="b">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chemeClr val="accent4">
                        <a:lumMod val="60000"/>
                        <a:lumOff val="40000"/>
                      </a:schemeClr>
                    </a:solidFill>
                  </a:tcPr>
                </a:tc>
                <a:extLst>
                  <a:ext uri="{0D108BD9-81ED-4DB2-BD59-A6C34878D82A}">
                    <a16:rowId xmlns:a16="http://schemas.microsoft.com/office/drawing/2014/main" val="3824104787"/>
                  </a:ext>
                </a:extLst>
              </a:tr>
              <a:tr h="209550">
                <a:tc>
                  <a:txBody>
                    <a:bodyPr/>
                    <a:lstStyle/>
                    <a:p>
                      <a:pPr algn="l" fontAlgn="t"/>
                      <a:r>
                        <a:rPr lang="tr-TR" sz="1100" b="0" i="0" u="none" strike="noStrike">
                          <a:solidFill>
                            <a:srgbClr val="333333"/>
                          </a:solidFill>
                          <a:effectLst/>
                          <a:latin typeface="Arial" panose="020B0604020202020204" pitchFamily="34" charset="0"/>
                        </a:rPr>
                        <a:t>Arasınav</a:t>
                      </a:r>
                    </a:p>
                  </a:txBody>
                  <a:tcPr marL="9525" marR="9525" marT="9525" marB="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tcPr>
                </a:tc>
                <a:tc>
                  <a:txBody>
                    <a:bodyPr/>
                    <a:lstStyle/>
                    <a:p>
                      <a:pPr algn="l" fontAlgn="t"/>
                      <a:r>
                        <a:rPr lang="tr-TR" sz="1100" b="0" i="0" u="none" strike="noStrike">
                          <a:solidFill>
                            <a:srgbClr val="333333"/>
                          </a:solidFill>
                          <a:effectLst/>
                          <a:latin typeface="Arial" panose="020B0604020202020204" pitchFamily="34" charset="0"/>
                        </a:rPr>
                        <a:t>1</a:t>
                      </a:r>
                    </a:p>
                  </a:txBody>
                  <a:tcPr marL="9525" marR="9525" marT="9525" marB="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tcPr>
                </a:tc>
                <a:tc>
                  <a:txBody>
                    <a:bodyPr/>
                    <a:lstStyle/>
                    <a:p>
                      <a:pPr algn="l" fontAlgn="t"/>
                      <a:r>
                        <a:rPr lang="tr-TR" sz="1100" b="0" i="0" u="none" strike="noStrike">
                          <a:solidFill>
                            <a:srgbClr val="333333"/>
                          </a:solidFill>
                          <a:effectLst/>
                          <a:latin typeface="Arial" panose="020B0604020202020204" pitchFamily="34" charset="0"/>
                        </a:rPr>
                        <a:t>50</a:t>
                      </a:r>
                    </a:p>
                  </a:txBody>
                  <a:tcPr marL="9525" marR="9525" marT="9525" marB="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tcPr>
                </a:tc>
                <a:extLst>
                  <a:ext uri="{0D108BD9-81ED-4DB2-BD59-A6C34878D82A}">
                    <a16:rowId xmlns:a16="http://schemas.microsoft.com/office/drawing/2014/main" val="2238699163"/>
                  </a:ext>
                </a:extLst>
              </a:tr>
              <a:tr h="200025">
                <a:tc>
                  <a:txBody>
                    <a:bodyPr/>
                    <a:lstStyle/>
                    <a:p>
                      <a:pPr algn="l" fontAlgn="t"/>
                      <a:r>
                        <a:rPr lang="tr-TR" sz="1100" b="0" i="0" u="none" strike="noStrike" dirty="0">
                          <a:solidFill>
                            <a:srgbClr val="333333"/>
                          </a:solidFill>
                          <a:effectLst/>
                          <a:latin typeface="Arial" panose="020B0604020202020204" pitchFamily="34" charset="0"/>
                        </a:rPr>
                        <a:t>Yarıyıl (Yıl) Sonu Etkinlikleri</a:t>
                      </a:r>
                    </a:p>
                  </a:txBody>
                  <a:tcPr marL="9525" marR="9525" marT="9525" marB="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tcPr>
                </a:tc>
                <a:tc>
                  <a:txBody>
                    <a:bodyPr/>
                    <a:lstStyle/>
                    <a:p>
                      <a:pPr algn="l" fontAlgn="t"/>
                      <a:r>
                        <a:rPr lang="tr-TR" sz="1100" b="0" i="0" u="none" strike="noStrike">
                          <a:solidFill>
                            <a:srgbClr val="333333"/>
                          </a:solidFill>
                          <a:effectLst/>
                          <a:latin typeface="Arial" panose="020B0604020202020204" pitchFamily="34" charset="0"/>
                        </a:rPr>
                        <a:t>1</a:t>
                      </a:r>
                    </a:p>
                  </a:txBody>
                  <a:tcPr marL="9525" marR="9525" marT="9525" marB="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tcPr>
                </a:tc>
                <a:tc>
                  <a:txBody>
                    <a:bodyPr/>
                    <a:lstStyle/>
                    <a:p>
                      <a:pPr algn="l" fontAlgn="t"/>
                      <a:r>
                        <a:rPr lang="tr-TR" sz="1100" b="0" i="0" u="none" strike="noStrike">
                          <a:solidFill>
                            <a:srgbClr val="333333"/>
                          </a:solidFill>
                          <a:effectLst/>
                          <a:latin typeface="Arial" panose="020B0604020202020204" pitchFamily="34" charset="0"/>
                        </a:rPr>
                        <a:t>50</a:t>
                      </a:r>
                    </a:p>
                  </a:txBody>
                  <a:tcPr marL="9525" marR="9525" marT="9525" marB="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tcPr>
                </a:tc>
                <a:extLst>
                  <a:ext uri="{0D108BD9-81ED-4DB2-BD59-A6C34878D82A}">
                    <a16:rowId xmlns:a16="http://schemas.microsoft.com/office/drawing/2014/main" val="581626987"/>
                  </a:ext>
                </a:extLst>
              </a:tr>
              <a:tr h="200025">
                <a:tc>
                  <a:txBody>
                    <a:bodyPr/>
                    <a:lstStyle/>
                    <a:p>
                      <a:pPr algn="l" fontAlgn="t"/>
                      <a:r>
                        <a:rPr lang="tr-TR" sz="1100" b="1" i="0" u="none" strike="noStrike">
                          <a:solidFill>
                            <a:srgbClr val="333333"/>
                          </a:solidFill>
                          <a:effectLst/>
                          <a:latin typeface="Arial" panose="020B0604020202020204" pitchFamily="34" charset="0"/>
                        </a:rPr>
                        <a:t>Toplam</a:t>
                      </a:r>
                    </a:p>
                  </a:txBody>
                  <a:tcPr marL="9525" marR="9525" marT="9525" marB="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tcPr>
                </a:tc>
                <a:tc>
                  <a:txBody>
                    <a:bodyPr/>
                    <a:lstStyle/>
                    <a:p>
                      <a:pPr algn="l" fontAlgn="t"/>
                      <a:r>
                        <a:rPr lang="tr-TR" sz="1100" b="0" i="0" u="none" strike="noStrike">
                          <a:solidFill>
                            <a:srgbClr val="333333"/>
                          </a:solidFill>
                          <a:effectLst/>
                          <a:latin typeface="Arial" panose="020B0604020202020204" pitchFamily="34" charset="0"/>
                        </a:rPr>
                        <a:t> </a:t>
                      </a:r>
                    </a:p>
                  </a:txBody>
                  <a:tcPr marL="9525" marR="9525" marT="9525" marB="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tcPr>
                </a:tc>
                <a:tc>
                  <a:txBody>
                    <a:bodyPr/>
                    <a:lstStyle/>
                    <a:p>
                      <a:pPr algn="r" fontAlgn="t"/>
                      <a:r>
                        <a:rPr lang="tr-TR" sz="1100" b="1" i="0" u="none" strike="noStrike" dirty="0">
                          <a:solidFill>
                            <a:srgbClr val="333333"/>
                          </a:solidFill>
                          <a:effectLst/>
                          <a:latin typeface="Arial" panose="020B0604020202020204" pitchFamily="34" charset="0"/>
                        </a:rPr>
                        <a:t>100</a:t>
                      </a:r>
                    </a:p>
                  </a:txBody>
                  <a:tcPr marL="9525" marR="9525" marT="9525" marB="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tcPr>
                </a:tc>
                <a:extLst>
                  <a:ext uri="{0D108BD9-81ED-4DB2-BD59-A6C34878D82A}">
                    <a16:rowId xmlns:a16="http://schemas.microsoft.com/office/drawing/2014/main" val="540606422"/>
                  </a:ext>
                </a:extLst>
              </a:tr>
            </a:tbl>
          </a:graphicData>
        </a:graphic>
      </p:graphicFrame>
      <p:graphicFrame>
        <p:nvGraphicFramePr>
          <p:cNvPr id="7" name="Tablo 6"/>
          <p:cNvGraphicFramePr>
            <a:graphicFrameLocks noGrp="1"/>
          </p:cNvGraphicFramePr>
          <p:nvPr>
            <p:extLst>
              <p:ext uri="{D42A27DB-BD31-4B8C-83A1-F6EECF244321}">
                <p14:modId xmlns:p14="http://schemas.microsoft.com/office/powerpoint/2010/main" val="1197145296"/>
              </p:ext>
            </p:extLst>
          </p:nvPr>
        </p:nvGraphicFramePr>
        <p:xfrm>
          <a:off x="6101194" y="4326576"/>
          <a:ext cx="4735946" cy="1054530"/>
        </p:xfrm>
        <a:graphic>
          <a:graphicData uri="http://schemas.openxmlformats.org/drawingml/2006/table">
            <a:tbl>
              <a:tblPr/>
              <a:tblGrid>
                <a:gridCol w="2609024">
                  <a:extLst>
                    <a:ext uri="{9D8B030D-6E8A-4147-A177-3AD203B41FA5}">
                      <a16:colId xmlns:a16="http://schemas.microsoft.com/office/drawing/2014/main" val="3755632713"/>
                    </a:ext>
                  </a:extLst>
                </a:gridCol>
                <a:gridCol w="2126922">
                  <a:extLst>
                    <a:ext uri="{9D8B030D-6E8A-4147-A177-3AD203B41FA5}">
                      <a16:colId xmlns:a16="http://schemas.microsoft.com/office/drawing/2014/main" val="943353348"/>
                    </a:ext>
                  </a:extLst>
                </a:gridCol>
              </a:tblGrid>
              <a:tr h="444930">
                <a:tc>
                  <a:txBody>
                    <a:bodyPr/>
                    <a:lstStyle/>
                    <a:p>
                      <a:pPr algn="l" fontAlgn="b"/>
                      <a:r>
                        <a:rPr lang="tr-TR" sz="1100" b="1" i="0" u="none" strike="noStrike" dirty="0">
                          <a:solidFill>
                            <a:srgbClr val="333333"/>
                          </a:solidFill>
                          <a:effectLst/>
                          <a:latin typeface="Arial" panose="020B0604020202020204" pitchFamily="34" charset="0"/>
                        </a:rPr>
                        <a:t>Yarıyıl(yıl) içi etkinliklerin ve yarıyıl(yıl) sonu sınavının başarı notuna katkısı</a:t>
                      </a:r>
                    </a:p>
                  </a:txBody>
                  <a:tcPr marL="9525" marR="9525" marT="9525" marB="0" anchor="b">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chemeClr val="accent4">
                        <a:lumMod val="60000"/>
                        <a:lumOff val="40000"/>
                      </a:schemeClr>
                    </a:solidFill>
                  </a:tcPr>
                </a:tc>
                <a:tc>
                  <a:txBody>
                    <a:bodyPr/>
                    <a:lstStyle/>
                    <a:p>
                      <a:pPr algn="l" fontAlgn="b"/>
                      <a:r>
                        <a:rPr lang="tr-TR" sz="1100" b="1" i="0" u="none" strike="noStrike" dirty="0">
                          <a:solidFill>
                            <a:srgbClr val="333333"/>
                          </a:solidFill>
                          <a:effectLst/>
                          <a:latin typeface="Arial" panose="020B0604020202020204" pitchFamily="34" charset="0"/>
                        </a:rPr>
                        <a:t>Katkı Yüzdesi</a:t>
                      </a:r>
                    </a:p>
                  </a:txBody>
                  <a:tcPr marL="9525" marR="9525" marT="9525" marB="0" anchor="b">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chemeClr val="accent4">
                        <a:lumMod val="60000"/>
                        <a:lumOff val="40000"/>
                      </a:schemeClr>
                    </a:solidFill>
                  </a:tcPr>
                </a:tc>
                <a:extLst>
                  <a:ext uri="{0D108BD9-81ED-4DB2-BD59-A6C34878D82A}">
                    <a16:rowId xmlns:a16="http://schemas.microsoft.com/office/drawing/2014/main" val="1260441398"/>
                  </a:ext>
                </a:extLst>
              </a:tr>
              <a:tr h="209550">
                <a:tc>
                  <a:txBody>
                    <a:bodyPr/>
                    <a:lstStyle/>
                    <a:p>
                      <a:pPr algn="l" fontAlgn="t"/>
                      <a:r>
                        <a:rPr lang="tr-TR" sz="1100" b="0" i="0" u="none" strike="noStrike">
                          <a:solidFill>
                            <a:srgbClr val="333333"/>
                          </a:solidFill>
                          <a:effectLst/>
                          <a:latin typeface="Arial" panose="020B0604020202020204" pitchFamily="34" charset="0"/>
                        </a:rPr>
                        <a:t>Yarıyıl (Yıl) İçi Etkinlikleri</a:t>
                      </a:r>
                    </a:p>
                  </a:txBody>
                  <a:tcPr marL="9525" marR="9525" marT="9525" marB="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tcPr>
                </a:tc>
                <a:tc>
                  <a:txBody>
                    <a:bodyPr/>
                    <a:lstStyle/>
                    <a:p>
                      <a:pPr algn="l" fontAlgn="t"/>
                      <a:r>
                        <a:rPr lang="tr-TR" sz="1100" b="0" i="0" u="none" strike="noStrike">
                          <a:solidFill>
                            <a:srgbClr val="333333"/>
                          </a:solidFill>
                          <a:effectLst/>
                          <a:latin typeface="Arial" panose="020B0604020202020204" pitchFamily="34" charset="0"/>
                        </a:rPr>
                        <a:t>40</a:t>
                      </a:r>
                    </a:p>
                  </a:txBody>
                  <a:tcPr marL="9525" marR="9525" marT="9525" marB="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tcPr>
                </a:tc>
                <a:extLst>
                  <a:ext uri="{0D108BD9-81ED-4DB2-BD59-A6C34878D82A}">
                    <a16:rowId xmlns:a16="http://schemas.microsoft.com/office/drawing/2014/main" val="2706407181"/>
                  </a:ext>
                </a:extLst>
              </a:tr>
              <a:tr h="200025">
                <a:tc>
                  <a:txBody>
                    <a:bodyPr/>
                    <a:lstStyle/>
                    <a:p>
                      <a:pPr algn="l" fontAlgn="t"/>
                      <a:r>
                        <a:rPr lang="tr-TR" sz="1100" b="0" i="0" u="none" strike="noStrike">
                          <a:solidFill>
                            <a:srgbClr val="333333"/>
                          </a:solidFill>
                          <a:effectLst/>
                          <a:latin typeface="Arial" panose="020B0604020202020204" pitchFamily="34" charset="0"/>
                        </a:rPr>
                        <a:t>Yarıyıl (Yıl) Sonu Etkinlikleri</a:t>
                      </a:r>
                    </a:p>
                  </a:txBody>
                  <a:tcPr marL="9525" marR="9525" marT="9525" marB="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tcPr>
                </a:tc>
                <a:tc>
                  <a:txBody>
                    <a:bodyPr/>
                    <a:lstStyle/>
                    <a:p>
                      <a:pPr algn="l" fontAlgn="t"/>
                      <a:r>
                        <a:rPr lang="tr-TR" sz="1100" b="0" i="0" u="none" strike="noStrike">
                          <a:solidFill>
                            <a:srgbClr val="333333"/>
                          </a:solidFill>
                          <a:effectLst/>
                          <a:latin typeface="Arial" panose="020B0604020202020204" pitchFamily="34" charset="0"/>
                        </a:rPr>
                        <a:t>60</a:t>
                      </a:r>
                    </a:p>
                  </a:txBody>
                  <a:tcPr marL="9525" marR="9525" marT="9525" marB="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tcPr>
                </a:tc>
                <a:extLst>
                  <a:ext uri="{0D108BD9-81ED-4DB2-BD59-A6C34878D82A}">
                    <a16:rowId xmlns:a16="http://schemas.microsoft.com/office/drawing/2014/main" val="1612929839"/>
                  </a:ext>
                </a:extLst>
              </a:tr>
              <a:tr h="200025">
                <a:tc>
                  <a:txBody>
                    <a:bodyPr/>
                    <a:lstStyle/>
                    <a:p>
                      <a:pPr algn="l" fontAlgn="t"/>
                      <a:r>
                        <a:rPr lang="tr-TR" sz="1100" b="1" i="0" u="none" strike="noStrike" dirty="0">
                          <a:solidFill>
                            <a:srgbClr val="333333"/>
                          </a:solidFill>
                          <a:effectLst/>
                          <a:latin typeface="Arial" panose="020B0604020202020204" pitchFamily="34" charset="0"/>
                        </a:rPr>
                        <a:t>Toplam</a:t>
                      </a:r>
                    </a:p>
                  </a:txBody>
                  <a:tcPr marL="9525" marR="9525" marT="9525" marB="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chemeClr val="accent4">
                        <a:lumMod val="60000"/>
                        <a:lumOff val="40000"/>
                      </a:schemeClr>
                    </a:solidFill>
                  </a:tcPr>
                </a:tc>
                <a:tc>
                  <a:txBody>
                    <a:bodyPr/>
                    <a:lstStyle/>
                    <a:p>
                      <a:pPr algn="r" fontAlgn="t"/>
                      <a:r>
                        <a:rPr lang="tr-TR" sz="1100" b="1" i="0" u="none" strike="noStrike" dirty="0">
                          <a:solidFill>
                            <a:srgbClr val="333333"/>
                          </a:solidFill>
                          <a:effectLst/>
                          <a:latin typeface="Arial" panose="020B0604020202020204" pitchFamily="34" charset="0"/>
                        </a:rPr>
                        <a:t>100</a:t>
                      </a:r>
                    </a:p>
                  </a:txBody>
                  <a:tcPr marL="9525" marR="9525" marT="9525" marB="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chemeClr val="accent4">
                        <a:lumMod val="60000"/>
                        <a:lumOff val="40000"/>
                      </a:schemeClr>
                    </a:solidFill>
                  </a:tcPr>
                </a:tc>
                <a:extLst>
                  <a:ext uri="{0D108BD9-81ED-4DB2-BD59-A6C34878D82A}">
                    <a16:rowId xmlns:a16="http://schemas.microsoft.com/office/drawing/2014/main" val="1558045510"/>
                  </a:ext>
                </a:extLst>
              </a:tr>
            </a:tbl>
          </a:graphicData>
        </a:graphic>
      </p:graphicFrame>
      <p:graphicFrame>
        <p:nvGraphicFramePr>
          <p:cNvPr id="13" name="Tablo 12"/>
          <p:cNvGraphicFramePr>
            <a:graphicFrameLocks noGrp="1"/>
          </p:cNvGraphicFramePr>
          <p:nvPr>
            <p:extLst>
              <p:ext uri="{D42A27DB-BD31-4B8C-83A1-F6EECF244321}">
                <p14:modId xmlns:p14="http://schemas.microsoft.com/office/powerpoint/2010/main" val="2893175473"/>
              </p:ext>
            </p:extLst>
          </p:nvPr>
        </p:nvGraphicFramePr>
        <p:xfrm>
          <a:off x="260202" y="2843216"/>
          <a:ext cx="4802250" cy="1483360"/>
        </p:xfrm>
        <a:graphic>
          <a:graphicData uri="http://schemas.openxmlformats.org/drawingml/2006/table">
            <a:tbl>
              <a:tblPr firstRow="1" bandRow="1">
                <a:tableStyleId>{93296810-A885-4BE3-A3E7-6D5BEEA58F35}</a:tableStyleId>
              </a:tblPr>
              <a:tblGrid>
                <a:gridCol w="1402343">
                  <a:extLst>
                    <a:ext uri="{9D8B030D-6E8A-4147-A177-3AD203B41FA5}">
                      <a16:colId xmlns:a16="http://schemas.microsoft.com/office/drawing/2014/main" val="599600495"/>
                    </a:ext>
                  </a:extLst>
                </a:gridCol>
                <a:gridCol w="1363287">
                  <a:extLst>
                    <a:ext uri="{9D8B030D-6E8A-4147-A177-3AD203B41FA5}">
                      <a16:colId xmlns:a16="http://schemas.microsoft.com/office/drawing/2014/main" val="857143830"/>
                    </a:ext>
                  </a:extLst>
                </a:gridCol>
                <a:gridCol w="2036620">
                  <a:extLst>
                    <a:ext uri="{9D8B030D-6E8A-4147-A177-3AD203B41FA5}">
                      <a16:colId xmlns:a16="http://schemas.microsoft.com/office/drawing/2014/main" val="2808600265"/>
                    </a:ext>
                  </a:extLst>
                </a:gridCol>
              </a:tblGrid>
              <a:tr h="370840">
                <a:tc>
                  <a:txBody>
                    <a:bodyPr/>
                    <a:lstStyle/>
                    <a:p>
                      <a:r>
                        <a:rPr lang="tr-TR" dirty="0" smtClean="0"/>
                        <a:t>Uygulama</a:t>
                      </a:r>
                      <a:endParaRPr lang="tr-TR" dirty="0"/>
                    </a:p>
                  </a:txBody>
                  <a:tcPr/>
                </a:tc>
                <a:tc>
                  <a:txBody>
                    <a:bodyPr/>
                    <a:lstStyle/>
                    <a:p>
                      <a:r>
                        <a:rPr lang="tr-TR" dirty="0" smtClean="0"/>
                        <a:t>Laboratuvar</a:t>
                      </a:r>
                      <a:endParaRPr lang="tr-TR" dirty="0"/>
                    </a:p>
                  </a:txBody>
                  <a:tcPr/>
                </a:tc>
                <a:tc>
                  <a:txBody>
                    <a:bodyPr/>
                    <a:lstStyle/>
                    <a:p>
                      <a:r>
                        <a:rPr lang="tr-TR" dirty="0" smtClean="0"/>
                        <a:t>Ön hazırlık</a:t>
                      </a:r>
                      <a:endParaRPr lang="tr-TR" dirty="0"/>
                    </a:p>
                  </a:txBody>
                  <a:tcPr/>
                </a:tc>
                <a:extLst>
                  <a:ext uri="{0D108BD9-81ED-4DB2-BD59-A6C34878D82A}">
                    <a16:rowId xmlns:a16="http://schemas.microsoft.com/office/drawing/2014/main" val="1792183309"/>
                  </a:ext>
                </a:extLst>
              </a:tr>
              <a:tr h="370840">
                <a:tc>
                  <a:txBody>
                    <a:bodyPr/>
                    <a:lstStyle/>
                    <a:p>
                      <a:r>
                        <a:rPr lang="tr-TR" dirty="0" smtClean="0"/>
                        <a:t>Anlatım</a:t>
                      </a:r>
                      <a:endParaRPr lang="tr-TR" dirty="0"/>
                    </a:p>
                  </a:txBody>
                  <a:tcPr/>
                </a:tc>
                <a:tc>
                  <a:txBody>
                    <a:bodyPr/>
                    <a:lstStyle/>
                    <a:p>
                      <a:endParaRPr lang="tr-TR" dirty="0"/>
                    </a:p>
                  </a:txBody>
                  <a:tcPr/>
                </a:tc>
                <a:tc>
                  <a:txBody>
                    <a:bodyPr/>
                    <a:lstStyle/>
                    <a:p>
                      <a:endParaRPr lang="tr-TR"/>
                    </a:p>
                  </a:txBody>
                  <a:tcPr/>
                </a:tc>
                <a:extLst>
                  <a:ext uri="{0D108BD9-81ED-4DB2-BD59-A6C34878D82A}">
                    <a16:rowId xmlns:a16="http://schemas.microsoft.com/office/drawing/2014/main" val="2005457740"/>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tr-TR" dirty="0" smtClean="0"/>
                        <a:t>Sunum</a:t>
                      </a:r>
                    </a:p>
                  </a:txBody>
                  <a:tcPr/>
                </a:tc>
                <a:tc>
                  <a:txBody>
                    <a:bodyPr/>
                    <a:lstStyle/>
                    <a:p>
                      <a:endParaRPr lang="tr-TR"/>
                    </a:p>
                  </a:txBody>
                  <a:tcPr/>
                </a:tc>
                <a:tc>
                  <a:txBody>
                    <a:bodyPr/>
                    <a:lstStyle/>
                    <a:p>
                      <a:r>
                        <a:rPr lang="tr-TR" dirty="0" smtClean="0"/>
                        <a:t>Ödev</a:t>
                      </a:r>
                      <a:endParaRPr lang="tr-TR" dirty="0"/>
                    </a:p>
                  </a:txBody>
                  <a:tcPr/>
                </a:tc>
                <a:extLst>
                  <a:ext uri="{0D108BD9-81ED-4DB2-BD59-A6C34878D82A}">
                    <a16:rowId xmlns:a16="http://schemas.microsoft.com/office/drawing/2014/main" val="2834475554"/>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tr-TR" dirty="0" smtClean="0"/>
                        <a:t>Anlatım</a:t>
                      </a:r>
                      <a:endParaRPr lang="tr-TR" dirty="0"/>
                    </a:p>
                  </a:txBody>
                  <a:tcPr/>
                </a:tc>
                <a:tc>
                  <a:txBody>
                    <a:bodyPr/>
                    <a:lstStyle/>
                    <a:p>
                      <a:endParaRPr lang="tr-TR" dirty="0"/>
                    </a:p>
                  </a:txBody>
                  <a:tcPr/>
                </a:tc>
                <a:tc>
                  <a:txBody>
                    <a:bodyPr/>
                    <a:lstStyle/>
                    <a:p>
                      <a:endParaRPr lang="tr-TR" dirty="0"/>
                    </a:p>
                  </a:txBody>
                  <a:tcPr/>
                </a:tc>
                <a:extLst>
                  <a:ext uri="{0D108BD9-81ED-4DB2-BD59-A6C34878D82A}">
                    <a16:rowId xmlns:a16="http://schemas.microsoft.com/office/drawing/2014/main" val="1482245634"/>
                  </a:ext>
                </a:extLst>
              </a:tr>
            </a:tbl>
          </a:graphicData>
        </a:graphic>
      </p:graphicFrame>
      <p:sp>
        <p:nvSpPr>
          <p:cNvPr id="14" name="Metin kutusu 13"/>
          <p:cNvSpPr txBox="1"/>
          <p:nvPr/>
        </p:nvSpPr>
        <p:spPr>
          <a:xfrm>
            <a:off x="161110" y="1382417"/>
            <a:ext cx="8558941" cy="461665"/>
          </a:xfrm>
          <a:prstGeom prst="rect">
            <a:avLst/>
          </a:prstGeom>
          <a:solidFill>
            <a:srgbClr val="FF0000"/>
          </a:solidFill>
          <a:ln w="38100">
            <a:solidFill>
              <a:srgbClr val="FFC000"/>
            </a:solid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tr-TR" sz="2400" b="1" i="0" u="none" strike="noStrike" kern="1200" cap="none" spc="0" normalizeH="0" baseline="0" noProof="0" dirty="0" smtClean="0">
                <a:ln>
                  <a:noFill/>
                </a:ln>
                <a:solidFill>
                  <a:schemeClr val="bg1"/>
                </a:solidFill>
                <a:effectLst/>
                <a:uLnTx/>
                <a:uFillTx/>
                <a:latin typeface="Calibri" panose="020F0502020204030204"/>
                <a:ea typeface="+mn-ea"/>
                <a:cs typeface="+mn-cs"/>
              </a:rPr>
              <a:t>Öğrenme Yöntem</a:t>
            </a:r>
            <a:r>
              <a:rPr kumimoji="0" lang="tr-TR" sz="2400" b="1" i="0" u="none" strike="noStrike" kern="1200" cap="none" spc="0" normalizeH="0" noProof="0" dirty="0" smtClean="0">
                <a:ln>
                  <a:noFill/>
                </a:ln>
                <a:solidFill>
                  <a:schemeClr val="bg1"/>
                </a:solidFill>
                <a:effectLst/>
                <a:uLnTx/>
                <a:uFillTx/>
                <a:latin typeface="Calibri" panose="020F0502020204030204"/>
                <a:ea typeface="+mn-ea"/>
                <a:cs typeface="+mn-cs"/>
              </a:rPr>
              <a:t> ve Teknikleri ile Ölçme ve Değerlendirme ilişkisi</a:t>
            </a:r>
            <a:endParaRPr kumimoji="0" lang="tr-TR" sz="2400" b="1" i="0" u="none" strike="noStrike" kern="1200" cap="none" spc="0" normalizeH="0" baseline="0" noProof="0" dirty="0">
              <a:ln>
                <a:noFill/>
              </a:ln>
              <a:solidFill>
                <a:schemeClr val="bg1"/>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94580041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11" name="Dikdörtgen 10"/>
          <p:cNvSpPr/>
          <p:nvPr/>
        </p:nvSpPr>
        <p:spPr>
          <a:xfrm>
            <a:off x="5583092" y="2596075"/>
            <a:ext cx="6217920" cy="3682805"/>
          </a:xfrm>
          <a:prstGeom prst="rect">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graphicFrame>
        <p:nvGraphicFramePr>
          <p:cNvPr id="2" name="Tablo 1"/>
          <p:cNvGraphicFramePr>
            <a:graphicFrameLocks noGrp="1"/>
          </p:cNvGraphicFramePr>
          <p:nvPr>
            <p:extLst>
              <p:ext uri="{D42A27DB-BD31-4B8C-83A1-F6EECF244321}">
                <p14:modId xmlns:p14="http://schemas.microsoft.com/office/powerpoint/2010/main" val="443527063"/>
              </p:ext>
            </p:extLst>
          </p:nvPr>
        </p:nvGraphicFramePr>
        <p:xfrm>
          <a:off x="5853602" y="2813378"/>
          <a:ext cx="5676900" cy="2019300"/>
        </p:xfrm>
        <a:graphic>
          <a:graphicData uri="http://schemas.openxmlformats.org/drawingml/2006/table">
            <a:tbl>
              <a:tblPr/>
              <a:tblGrid>
                <a:gridCol w="2043557">
                  <a:extLst>
                    <a:ext uri="{9D8B030D-6E8A-4147-A177-3AD203B41FA5}">
                      <a16:colId xmlns:a16="http://schemas.microsoft.com/office/drawing/2014/main" val="3031556359"/>
                    </a:ext>
                  </a:extLst>
                </a:gridCol>
                <a:gridCol w="1665943">
                  <a:extLst>
                    <a:ext uri="{9D8B030D-6E8A-4147-A177-3AD203B41FA5}">
                      <a16:colId xmlns:a16="http://schemas.microsoft.com/office/drawing/2014/main" val="2765131452"/>
                    </a:ext>
                  </a:extLst>
                </a:gridCol>
                <a:gridCol w="1967400">
                  <a:extLst>
                    <a:ext uri="{9D8B030D-6E8A-4147-A177-3AD203B41FA5}">
                      <a16:colId xmlns:a16="http://schemas.microsoft.com/office/drawing/2014/main" val="672832760"/>
                    </a:ext>
                  </a:extLst>
                </a:gridCol>
              </a:tblGrid>
              <a:tr h="200025">
                <a:tc>
                  <a:txBody>
                    <a:bodyPr/>
                    <a:lstStyle/>
                    <a:p>
                      <a:pPr algn="l" fontAlgn="b"/>
                      <a:r>
                        <a:rPr lang="tr-TR" sz="1100" b="1" i="0" u="none" strike="noStrike">
                          <a:solidFill>
                            <a:srgbClr val="333333"/>
                          </a:solidFill>
                          <a:effectLst/>
                          <a:latin typeface="Arial" panose="020B0604020202020204" pitchFamily="34" charset="0"/>
                        </a:rPr>
                        <a:t>Yarıyıl (Yıl) İçi Etkinlikleri</a:t>
                      </a:r>
                    </a:p>
                  </a:txBody>
                  <a:tcPr marL="9525" marR="9525" marT="9525" marB="0" anchor="b">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chemeClr val="accent4">
                        <a:lumMod val="60000"/>
                        <a:lumOff val="40000"/>
                      </a:schemeClr>
                    </a:solidFill>
                  </a:tcPr>
                </a:tc>
                <a:tc>
                  <a:txBody>
                    <a:bodyPr/>
                    <a:lstStyle/>
                    <a:p>
                      <a:pPr algn="l" fontAlgn="b"/>
                      <a:r>
                        <a:rPr lang="tr-TR" sz="1100" b="1" i="0" u="none" strike="noStrike">
                          <a:solidFill>
                            <a:srgbClr val="333333"/>
                          </a:solidFill>
                          <a:effectLst/>
                          <a:latin typeface="Arial" panose="020B0604020202020204" pitchFamily="34" charset="0"/>
                        </a:rPr>
                        <a:t>Değer</a:t>
                      </a:r>
                    </a:p>
                  </a:txBody>
                  <a:tcPr marL="9525" marR="9525" marT="9525" marB="0" anchor="b">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chemeClr val="accent4">
                        <a:lumMod val="60000"/>
                        <a:lumOff val="40000"/>
                      </a:schemeClr>
                    </a:solidFill>
                  </a:tcPr>
                </a:tc>
                <a:tc>
                  <a:txBody>
                    <a:bodyPr/>
                    <a:lstStyle/>
                    <a:p>
                      <a:pPr algn="l" fontAlgn="b"/>
                      <a:r>
                        <a:rPr lang="tr-TR" sz="1100" b="1" i="0" u="none" strike="noStrike" dirty="0">
                          <a:solidFill>
                            <a:srgbClr val="333333"/>
                          </a:solidFill>
                          <a:effectLst/>
                          <a:latin typeface="Arial" panose="020B0604020202020204" pitchFamily="34" charset="0"/>
                        </a:rPr>
                        <a:t>Katkı Yüzdesi</a:t>
                      </a:r>
                    </a:p>
                  </a:txBody>
                  <a:tcPr marL="9525" marR="9525" marT="9525" marB="0" anchor="b">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chemeClr val="accent4">
                        <a:lumMod val="60000"/>
                        <a:lumOff val="40000"/>
                      </a:schemeClr>
                    </a:solidFill>
                  </a:tcPr>
                </a:tc>
                <a:extLst>
                  <a:ext uri="{0D108BD9-81ED-4DB2-BD59-A6C34878D82A}">
                    <a16:rowId xmlns:a16="http://schemas.microsoft.com/office/drawing/2014/main" val="246680318"/>
                  </a:ext>
                </a:extLst>
              </a:tr>
              <a:tr h="209550">
                <a:tc>
                  <a:txBody>
                    <a:bodyPr/>
                    <a:lstStyle/>
                    <a:p>
                      <a:pPr algn="l" fontAlgn="t"/>
                      <a:r>
                        <a:rPr lang="tr-TR" sz="1100" b="0" i="0" u="none" strike="noStrike">
                          <a:solidFill>
                            <a:srgbClr val="333333"/>
                          </a:solidFill>
                          <a:effectLst/>
                          <a:latin typeface="Arial" panose="020B0604020202020204" pitchFamily="34" charset="0"/>
                        </a:rPr>
                        <a:t>Deney sınavı</a:t>
                      </a:r>
                    </a:p>
                  </a:txBody>
                  <a:tcPr marL="9525" marR="9525" marT="9525" marB="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tcPr>
                </a:tc>
                <a:tc>
                  <a:txBody>
                    <a:bodyPr/>
                    <a:lstStyle/>
                    <a:p>
                      <a:pPr algn="l" fontAlgn="t"/>
                      <a:r>
                        <a:rPr lang="tr-TR" sz="1100" b="0" i="0" u="none" strike="noStrike">
                          <a:solidFill>
                            <a:srgbClr val="333333"/>
                          </a:solidFill>
                          <a:effectLst/>
                          <a:latin typeface="Arial" panose="020B0604020202020204" pitchFamily="34" charset="0"/>
                        </a:rPr>
                        <a:t>1</a:t>
                      </a:r>
                    </a:p>
                  </a:txBody>
                  <a:tcPr marL="9525" marR="9525" marT="9525" marB="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tcPr>
                </a:tc>
                <a:tc>
                  <a:txBody>
                    <a:bodyPr/>
                    <a:lstStyle/>
                    <a:p>
                      <a:pPr algn="l" fontAlgn="t"/>
                      <a:r>
                        <a:rPr lang="tr-TR" sz="1100" b="0" i="0" u="none" strike="noStrike">
                          <a:solidFill>
                            <a:srgbClr val="333333"/>
                          </a:solidFill>
                          <a:effectLst/>
                          <a:latin typeface="Arial" panose="020B0604020202020204" pitchFamily="34" charset="0"/>
                        </a:rPr>
                        <a:t>50</a:t>
                      </a:r>
                    </a:p>
                  </a:txBody>
                  <a:tcPr marL="9525" marR="9525" marT="9525" marB="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tcPr>
                </a:tc>
                <a:extLst>
                  <a:ext uri="{0D108BD9-81ED-4DB2-BD59-A6C34878D82A}">
                    <a16:rowId xmlns:a16="http://schemas.microsoft.com/office/drawing/2014/main" val="45882882"/>
                  </a:ext>
                </a:extLst>
              </a:tr>
              <a:tr h="200025">
                <a:tc>
                  <a:txBody>
                    <a:bodyPr/>
                    <a:lstStyle/>
                    <a:p>
                      <a:pPr algn="l" fontAlgn="t"/>
                      <a:r>
                        <a:rPr lang="tr-TR" sz="1100" b="0" i="0" u="none" strike="noStrike">
                          <a:solidFill>
                            <a:srgbClr val="333333"/>
                          </a:solidFill>
                          <a:effectLst/>
                          <a:latin typeface="Arial" panose="020B0604020202020204" pitchFamily="34" charset="0"/>
                        </a:rPr>
                        <a:t>Alan Gezisi</a:t>
                      </a:r>
                    </a:p>
                  </a:txBody>
                  <a:tcPr marL="9525" marR="9525" marT="9525" marB="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tcPr>
                </a:tc>
                <a:tc>
                  <a:txBody>
                    <a:bodyPr/>
                    <a:lstStyle/>
                    <a:p>
                      <a:pPr algn="l" fontAlgn="t"/>
                      <a:r>
                        <a:rPr lang="tr-TR" sz="1100" b="0" i="0" u="none" strike="noStrike">
                          <a:solidFill>
                            <a:srgbClr val="333333"/>
                          </a:solidFill>
                          <a:effectLst/>
                          <a:latin typeface="Arial" panose="020B0604020202020204" pitchFamily="34" charset="0"/>
                        </a:rPr>
                        <a:t>5</a:t>
                      </a:r>
                    </a:p>
                  </a:txBody>
                  <a:tcPr marL="9525" marR="9525" marT="9525" marB="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tcPr>
                </a:tc>
                <a:tc>
                  <a:txBody>
                    <a:bodyPr/>
                    <a:lstStyle/>
                    <a:p>
                      <a:pPr algn="l" fontAlgn="t"/>
                      <a:r>
                        <a:rPr lang="tr-TR" sz="1100" b="0" i="0" u="none" strike="noStrike">
                          <a:solidFill>
                            <a:srgbClr val="333333"/>
                          </a:solidFill>
                          <a:effectLst/>
                          <a:latin typeface="Arial" panose="020B0604020202020204" pitchFamily="34" charset="0"/>
                        </a:rPr>
                        <a:t>5</a:t>
                      </a:r>
                    </a:p>
                  </a:txBody>
                  <a:tcPr marL="9525" marR="9525" marT="9525" marB="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tcPr>
                </a:tc>
                <a:extLst>
                  <a:ext uri="{0D108BD9-81ED-4DB2-BD59-A6C34878D82A}">
                    <a16:rowId xmlns:a16="http://schemas.microsoft.com/office/drawing/2014/main" val="3398812181"/>
                  </a:ext>
                </a:extLst>
              </a:tr>
              <a:tr h="200025">
                <a:tc>
                  <a:txBody>
                    <a:bodyPr/>
                    <a:lstStyle/>
                    <a:p>
                      <a:pPr algn="l" fontAlgn="t"/>
                      <a:r>
                        <a:rPr lang="tr-TR" sz="1100" b="0" i="0" u="none" strike="noStrike">
                          <a:solidFill>
                            <a:srgbClr val="333333"/>
                          </a:solidFill>
                          <a:effectLst/>
                          <a:latin typeface="Arial" panose="020B0604020202020204" pitchFamily="34" charset="0"/>
                        </a:rPr>
                        <a:t>Deney Raporları</a:t>
                      </a:r>
                    </a:p>
                  </a:txBody>
                  <a:tcPr marL="9525" marR="9525" marT="9525" marB="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tcPr>
                </a:tc>
                <a:tc>
                  <a:txBody>
                    <a:bodyPr/>
                    <a:lstStyle/>
                    <a:p>
                      <a:pPr algn="l" fontAlgn="t"/>
                      <a:r>
                        <a:rPr lang="tr-TR" sz="1100" b="0" i="0" u="none" strike="noStrike">
                          <a:solidFill>
                            <a:srgbClr val="333333"/>
                          </a:solidFill>
                          <a:effectLst/>
                          <a:latin typeface="Arial" panose="020B0604020202020204" pitchFamily="34" charset="0"/>
                        </a:rPr>
                        <a:t>5</a:t>
                      </a:r>
                    </a:p>
                  </a:txBody>
                  <a:tcPr marL="9525" marR="9525" marT="9525" marB="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tcPr>
                </a:tc>
                <a:tc>
                  <a:txBody>
                    <a:bodyPr/>
                    <a:lstStyle/>
                    <a:p>
                      <a:pPr algn="l" fontAlgn="t"/>
                      <a:r>
                        <a:rPr lang="tr-TR" sz="1100" b="0" i="0" u="none" strike="noStrike">
                          <a:solidFill>
                            <a:srgbClr val="333333"/>
                          </a:solidFill>
                          <a:effectLst/>
                          <a:latin typeface="Arial" panose="020B0604020202020204" pitchFamily="34" charset="0"/>
                        </a:rPr>
                        <a:t>25</a:t>
                      </a:r>
                    </a:p>
                  </a:txBody>
                  <a:tcPr marL="9525" marR="9525" marT="9525" marB="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tcPr>
                </a:tc>
                <a:extLst>
                  <a:ext uri="{0D108BD9-81ED-4DB2-BD59-A6C34878D82A}">
                    <a16:rowId xmlns:a16="http://schemas.microsoft.com/office/drawing/2014/main" val="385384050"/>
                  </a:ext>
                </a:extLst>
              </a:tr>
              <a:tr h="200025">
                <a:tc>
                  <a:txBody>
                    <a:bodyPr/>
                    <a:lstStyle/>
                    <a:p>
                      <a:pPr algn="l" fontAlgn="t"/>
                      <a:r>
                        <a:rPr lang="tr-TR" sz="1100" b="0" i="0" u="none" strike="noStrike">
                          <a:solidFill>
                            <a:srgbClr val="333333"/>
                          </a:solidFill>
                          <a:effectLst/>
                          <a:latin typeface="Arial" panose="020B0604020202020204" pitchFamily="34" charset="0"/>
                        </a:rPr>
                        <a:t>Deney Sonrası/Öncesi Quiz</a:t>
                      </a:r>
                    </a:p>
                  </a:txBody>
                  <a:tcPr marL="9525" marR="9525" marT="9525" marB="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tcPr>
                </a:tc>
                <a:tc>
                  <a:txBody>
                    <a:bodyPr/>
                    <a:lstStyle/>
                    <a:p>
                      <a:pPr algn="l" fontAlgn="t"/>
                      <a:r>
                        <a:rPr lang="tr-TR" sz="1100" b="0" i="0" u="none" strike="noStrike">
                          <a:solidFill>
                            <a:srgbClr val="333333"/>
                          </a:solidFill>
                          <a:effectLst/>
                          <a:latin typeface="Arial" panose="020B0604020202020204" pitchFamily="34" charset="0"/>
                        </a:rPr>
                        <a:t>5</a:t>
                      </a:r>
                    </a:p>
                  </a:txBody>
                  <a:tcPr marL="9525" marR="9525" marT="9525" marB="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tcPr>
                </a:tc>
                <a:tc>
                  <a:txBody>
                    <a:bodyPr/>
                    <a:lstStyle/>
                    <a:p>
                      <a:pPr algn="l" fontAlgn="t"/>
                      <a:r>
                        <a:rPr lang="tr-TR" sz="1100" b="0" i="0" u="none" strike="noStrike">
                          <a:solidFill>
                            <a:srgbClr val="333333"/>
                          </a:solidFill>
                          <a:effectLst/>
                          <a:latin typeface="Arial" panose="020B0604020202020204" pitchFamily="34" charset="0"/>
                        </a:rPr>
                        <a:t>20</a:t>
                      </a:r>
                    </a:p>
                  </a:txBody>
                  <a:tcPr marL="9525" marR="9525" marT="9525" marB="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tcPr>
                </a:tc>
                <a:extLst>
                  <a:ext uri="{0D108BD9-81ED-4DB2-BD59-A6C34878D82A}">
                    <a16:rowId xmlns:a16="http://schemas.microsoft.com/office/drawing/2014/main" val="891312954"/>
                  </a:ext>
                </a:extLst>
              </a:tr>
              <a:tr h="200025">
                <a:tc>
                  <a:txBody>
                    <a:bodyPr/>
                    <a:lstStyle/>
                    <a:p>
                      <a:pPr algn="l" fontAlgn="t"/>
                      <a:r>
                        <a:rPr lang="tr-TR" sz="1100" b="1" i="0" u="none" strike="noStrike">
                          <a:solidFill>
                            <a:srgbClr val="333333"/>
                          </a:solidFill>
                          <a:effectLst/>
                          <a:latin typeface="Arial" panose="020B0604020202020204" pitchFamily="34" charset="0"/>
                        </a:rPr>
                        <a:t>Toplam</a:t>
                      </a:r>
                    </a:p>
                  </a:txBody>
                  <a:tcPr marL="9525" marR="9525" marT="9525" marB="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tcPr>
                </a:tc>
                <a:tc>
                  <a:txBody>
                    <a:bodyPr/>
                    <a:lstStyle/>
                    <a:p>
                      <a:pPr algn="l" fontAlgn="t"/>
                      <a:r>
                        <a:rPr lang="tr-TR" sz="1100" b="0" i="0" u="none" strike="noStrike">
                          <a:solidFill>
                            <a:srgbClr val="333333"/>
                          </a:solidFill>
                          <a:effectLst/>
                          <a:latin typeface="Arial" panose="020B0604020202020204" pitchFamily="34" charset="0"/>
                        </a:rPr>
                        <a:t> </a:t>
                      </a:r>
                    </a:p>
                  </a:txBody>
                  <a:tcPr marL="9525" marR="9525" marT="9525" marB="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tcPr>
                </a:tc>
                <a:tc>
                  <a:txBody>
                    <a:bodyPr/>
                    <a:lstStyle/>
                    <a:p>
                      <a:pPr algn="r" fontAlgn="t"/>
                      <a:r>
                        <a:rPr lang="tr-TR" sz="1100" b="1" i="0" u="none" strike="noStrike">
                          <a:solidFill>
                            <a:srgbClr val="333333"/>
                          </a:solidFill>
                          <a:effectLst/>
                          <a:latin typeface="Arial" panose="020B0604020202020204" pitchFamily="34" charset="0"/>
                        </a:rPr>
                        <a:t>100</a:t>
                      </a:r>
                    </a:p>
                  </a:txBody>
                  <a:tcPr marL="9525" marR="9525" marT="9525" marB="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tcPr>
                </a:tc>
                <a:extLst>
                  <a:ext uri="{0D108BD9-81ED-4DB2-BD59-A6C34878D82A}">
                    <a16:rowId xmlns:a16="http://schemas.microsoft.com/office/drawing/2014/main" val="2154734013"/>
                  </a:ext>
                </a:extLst>
              </a:tr>
              <a:tr h="200025">
                <a:tc>
                  <a:txBody>
                    <a:bodyPr/>
                    <a:lstStyle/>
                    <a:p>
                      <a:pPr algn="l" fontAlgn="b"/>
                      <a:r>
                        <a:rPr lang="tr-TR" sz="1100" b="1" i="0" u="none" strike="noStrike">
                          <a:solidFill>
                            <a:srgbClr val="333333"/>
                          </a:solidFill>
                          <a:effectLst/>
                          <a:latin typeface="Arial" panose="020B0604020202020204" pitchFamily="34" charset="0"/>
                        </a:rPr>
                        <a:t>Yarıyıl (Yıl) Sonu Etkinlikleri</a:t>
                      </a:r>
                    </a:p>
                  </a:txBody>
                  <a:tcPr marL="9525" marR="9525" marT="9525" marB="0" anchor="b">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chemeClr val="accent4">
                        <a:lumMod val="60000"/>
                        <a:lumOff val="40000"/>
                      </a:schemeClr>
                    </a:solidFill>
                  </a:tcPr>
                </a:tc>
                <a:tc>
                  <a:txBody>
                    <a:bodyPr/>
                    <a:lstStyle/>
                    <a:p>
                      <a:pPr algn="l" fontAlgn="b"/>
                      <a:r>
                        <a:rPr lang="tr-TR" sz="1100" b="1" i="0" u="none" strike="noStrike">
                          <a:solidFill>
                            <a:srgbClr val="333333"/>
                          </a:solidFill>
                          <a:effectLst/>
                          <a:latin typeface="Arial" panose="020B0604020202020204" pitchFamily="34" charset="0"/>
                        </a:rPr>
                        <a:t>Değer</a:t>
                      </a:r>
                    </a:p>
                  </a:txBody>
                  <a:tcPr marL="9525" marR="9525" marT="9525" marB="0" anchor="b">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chemeClr val="accent4">
                        <a:lumMod val="60000"/>
                        <a:lumOff val="40000"/>
                      </a:schemeClr>
                    </a:solidFill>
                  </a:tcPr>
                </a:tc>
                <a:tc>
                  <a:txBody>
                    <a:bodyPr/>
                    <a:lstStyle/>
                    <a:p>
                      <a:pPr algn="l" fontAlgn="b"/>
                      <a:r>
                        <a:rPr lang="tr-TR" sz="1100" b="1" i="0" u="none" strike="noStrike" dirty="0">
                          <a:solidFill>
                            <a:srgbClr val="333333"/>
                          </a:solidFill>
                          <a:effectLst/>
                          <a:latin typeface="Arial" panose="020B0604020202020204" pitchFamily="34" charset="0"/>
                        </a:rPr>
                        <a:t>Katkı Yüzdesi</a:t>
                      </a:r>
                    </a:p>
                  </a:txBody>
                  <a:tcPr marL="9525" marR="9525" marT="9525" marB="0" anchor="b">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chemeClr val="accent4">
                        <a:lumMod val="60000"/>
                        <a:lumOff val="40000"/>
                      </a:schemeClr>
                    </a:solidFill>
                  </a:tcPr>
                </a:tc>
                <a:extLst>
                  <a:ext uri="{0D108BD9-81ED-4DB2-BD59-A6C34878D82A}">
                    <a16:rowId xmlns:a16="http://schemas.microsoft.com/office/drawing/2014/main" val="1720859132"/>
                  </a:ext>
                </a:extLst>
              </a:tr>
              <a:tr h="209550">
                <a:tc>
                  <a:txBody>
                    <a:bodyPr/>
                    <a:lstStyle/>
                    <a:p>
                      <a:pPr algn="l" fontAlgn="t"/>
                      <a:r>
                        <a:rPr lang="tr-TR" sz="1100" b="0" i="0" u="none" strike="noStrike">
                          <a:solidFill>
                            <a:srgbClr val="333333"/>
                          </a:solidFill>
                          <a:effectLst/>
                          <a:latin typeface="Arial" panose="020B0604020202020204" pitchFamily="34" charset="0"/>
                        </a:rPr>
                        <a:t>Arasınav</a:t>
                      </a:r>
                    </a:p>
                  </a:txBody>
                  <a:tcPr marL="9525" marR="9525" marT="9525" marB="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tcPr>
                </a:tc>
                <a:tc>
                  <a:txBody>
                    <a:bodyPr/>
                    <a:lstStyle/>
                    <a:p>
                      <a:pPr algn="l" fontAlgn="t"/>
                      <a:r>
                        <a:rPr lang="tr-TR" sz="1100" b="0" i="0" u="none" strike="noStrike">
                          <a:solidFill>
                            <a:srgbClr val="333333"/>
                          </a:solidFill>
                          <a:effectLst/>
                          <a:latin typeface="Arial" panose="020B0604020202020204" pitchFamily="34" charset="0"/>
                        </a:rPr>
                        <a:t>1</a:t>
                      </a:r>
                    </a:p>
                  </a:txBody>
                  <a:tcPr marL="9525" marR="9525" marT="9525" marB="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tcPr>
                </a:tc>
                <a:tc>
                  <a:txBody>
                    <a:bodyPr/>
                    <a:lstStyle/>
                    <a:p>
                      <a:pPr algn="l" fontAlgn="t"/>
                      <a:r>
                        <a:rPr lang="tr-TR" sz="1100" b="0" i="0" u="none" strike="noStrike">
                          <a:solidFill>
                            <a:srgbClr val="333333"/>
                          </a:solidFill>
                          <a:effectLst/>
                          <a:latin typeface="Arial" panose="020B0604020202020204" pitchFamily="34" charset="0"/>
                        </a:rPr>
                        <a:t>70</a:t>
                      </a:r>
                    </a:p>
                  </a:txBody>
                  <a:tcPr marL="9525" marR="9525" marT="9525" marB="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tcPr>
                </a:tc>
                <a:extLst>
                  <a:ext uri="{0D108BD9-81ED-4DB2-BD59-A6C34878D82A}">
                    <a16:rowId xmlns:a16="http://schemas.microsoft.com/office/drawing/2014/main" val="2705622827"/>
                  </a:ext>
                </a:extLst>
              </a:tr>
              <a:tr h="200025">
                <a:tc>
                  <a:txBody>
                    <a:bodyPr/>
                    <a:lstStyle/>
                    <a:p>
                      <a:pPr algn="l" fontAlgn="t"/>
                      <a:r>
                        <a:rPr lang="tr-TR" sz="1100" b="0" i="0" u="none" strike="noStrike">
                          <a:solidFill>
                            <a:srgbClr val="333333"/>
                          </a:solidFill>
                          <a:effectLst/>
                          <a:latin typeface="Arial" panose="020B0604020202020204" pitchFamily="34" charset="0"/>
                        </a:rPr>
                        <a:t>Yarıyıl (Yıl) Sonu Etkinlikleri</a:t>
                      </a:r>
                    </a:p>
                  </a:txBody>
                  <a:tcPr marL="9525" marR="9525" marT="9525" marB="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tcPr>
                </a:tc>
                <a:tc>
                  <a:txBody>
                    <a:bodyPr/>
                    <a:lstStyle/>
                    <a:p>
                      <a:pPr algn="l" fontAlgn="t"/>
                      <a:r>
                        <a:rPr lang="tr-TR" sz="1100" b="0" i="0" u="none" strike="noStrike">
                          <a:solidFill>
                            <a:srgbClr val="333333"/>
                          </a:solidFill>
                          <a:effectLst/>
                          <a:latin typeface="Arial" panose="020B0604020202020204" pitchFamily="34" charset="0"/>
                        </a:rPr>
                        <a:t>1</a:t>
                      </a:r>
                    </a:p>
                  </a:txBody>
                  <a:tcPr marL="9525" marR="9525" marT="9525" marB="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tcPr>
                </a:tc>
                <a:tc>
                  <a:txBody>
                    <a:bodyPr/>
                    <a:lstStyle/>
                    <a:p>
                      <a:pPr algn="l" fontAlgn="t"/>
                      <a:r>
                        <a:rPr lang="tr-TR" sz="1100" b="0" i="0" u="none" strike="noStrike">
                          <a:solidFill>
                            <a:srgbClr val="333333"/>
                          </a:solidFill>
                          <a:effectLst/>
                          <a:latin typeface="Arial" panose="020B0604020202020204" pitchFamily="34" charset="0"/>
                        </a:rPr>
                        <a:t>30</a:t>
                      </a:r>
                    </a:p>
                  </a:txBody>
                  <a:tcPr marL="9525" marR="9525" marT="9525" marB="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tcPr>
                </a:tc>
                <a:extLst>
                  <a:ext uri="{0D108BD9-81ED-4DB2-BD59-A6C34878D82A}">
                    <a16:rowId xmlns:a16="http://schemas.microsoft.com/office/drawing/2014/main" val="251248317"/>
                  </a:ext>
                </a:extLst>
              </a:tr>
              <a:tr h="200025">
                <a:tc>
                  <a:txBody>
                    <a:bodyPr/>
                    <a:lstStyle/>
                    <a:p>
                      <a:pPr algn="l" fontAlgn="t"/>
                      <a:r>
                        <a:rPr lang="tr-TR" sz="1100" b="1" i="0" u="none" strike="noStrike">
                          <a:solidFill>
                            <a:srgbClr val="333333"/>
                          </a:solidFill>
                          <a:effectLst/>
                          <a:latin typeface="Arial" panose="020B0604020202020204" pitchFamily="34" charset="0"/>
                        </a:rPr>
                        <a:t>Toplam</a:t>
                      </a:r>
                    </a:p>
                  </a:txBody>
                  <a:tcPr marL="9525" marR="9525" marT="9525" marB="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tcPr>
                </a:tc>
                <a:tc>
                  <a:txBody>
                    <a:bodyPr/>
                    <a:lstStyle/>
                    <a:p>
                      <a:pPr algn="l" fontAlgn="t"/>
                      <a:r>
                        <a:rPr lang="tr-TR" sz="1100" b="0" i="0" u="none" strike="noStrike">
                          <a:solidFill>
                            <a:srgbClr val="333333"/>
                          </a:solidFill>
                          <a:effectLst/>
                          <a:latin typeface="Arial" panose="020B0604020202020204" pitchFamily="34" charset="0"/>
                        </a:rPr>
                        <a:t> </a:t>
                      </a:r>
                    </a:p>
                  </a:txBody>
                  <a:tcPr marL="9525" marR="9525" marT="9525" marB="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tcPr>
                </a:tc>
                <a:tc>
                  <a:txBody>
                    <a:bodyPr/>
                    <a:lstStyle/>
                    <a:p>
                      <a:pPr algn="r" fontAlgn="t"/>
                      <a:r>
                        <a:rPr lang="tr-TR" sz="1100" b="1" i="0" u="none" strike="noStrike" dirty="0">
                          <a:solidFill>
                            <a:srgbClr val="333333"/>
                          </a:solidFill>
                          <a:effectLst/>
                          <a:latin typeface="Arial" panose="020B0604020202020204" pitchFamily="34" charset="0"/>
                        </a:rPr>
                        <a:t>100</a:t>
                      </a:r>
                    </a:p>
                  </a:txBody>
                  <a:tcPr marL="9525" marR="9525" marT="9525" marB="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tcPr>
                </a:tc>
                <a:extLst>
                  <a:ext uri="{0D108BD9-81ED-4DB2-BD59-A6C34878D82A}">
                    <a16:rowId xmlns:a16="http://schemas.microsoft.com/office/drawing/2014/main" val="832021964"/>
                  </a:ext>
                </a:extLst>
              </a:tr>
            </a:tbl>
          </a:graphicData>
        </a:graphic>
      </p:graphicFrame>
      <p:graphicFrame>
        <p:nvGraphicFramePr>
          <p:cNvPr id="4" name="Tablo 3"/>
          <p:cNvGraphicFramePr>
            <a:graphicFrameLocks noGrp="1"/>
          </p:cNvGraphicFramePr>
          <p:nvPr>
            <p:extLst>
              <p:ext uri="{D42A27DB-BD31-4B8C-83A1-F6EECF244321}">
                <p14:modId xmlns:p14="http://schemas.microsoft.com/office/powerpoint/2010/main" val="2013590518"/>
              </p:ext>
            </p:extLst>
          </p:nvPr>
        </p:nvGraphicFramePr>
        <p:xfrm>
          <a:off x="5915140" y="5049981"/>
          <a:ext cx="5615362" cy="1059439"/>
        </p:xfrm>
        <a:graphic>
          <a:graphicData uri="http://schemas.openxmlformats.org/drawingml/2006/table">
            <a:tbl>
              <a:tblPr>
                <a:tableStyleId>{5C22544A-7EE6-4342-B048-85BDC9FD1C3A}</a:tableStyleId>
              </a:tblPr>
              <a:tblGrid>
                <a:gridCol w="3189778">
                  <a:extLst>
                    <a:ext uri="{9D8B030D-6E8A-4147-A177-3AD203B41FA5}">
                      <a16:colId xmlns:a16="http://schemas.microsoft.com/office/drawing/2014/main" val="4274131959"/>
                    </a:ext>
                  </a:extLst>
                </a:gridCol>
                <a:gridCol w="2425584">
                  <a:extLst>
                    <a:ext uri="{9D8B030D-6E8A-4147-A177-3AD203B41FA5}">
                      <a16:colId xmlns:a16="http://schemas.microsoft.com/office/drawing/2014/main" val="3467656285"/>
                    </a:ext>
                  </a:extLst>
                </a:gridCol>
              </a:tblGrid>
              <a:tr h="449839">
                <a:tc>
                  <a:txBody>
                    <a:bodyPr/>
                    <a:lstStyle/>
                    <a:p>
                      <a:pPr algn="l" fontAlgn="b"/>
                      <a:r>
                        <a:rPr lang="tr-TR" sz="1100" b="1" u="none" strike="noStrike" dirty="0">
                          <a:effectLst/>
                        </a:rPr>
                        <a:t>Yarıyıl(yıl) içi etkinliklerin ve yarıyıl(yıl) sonu sınavının başarı notuna katkısı</a:t>
                      </a:r>
                      <a:endParaRPr lang="tr-TR" sz="1100" b="1" i="0" u="none" strike="noStrike" dirty="0">
                        <a:solidFill>
                          <a:srgbClr val="333333"/>
                        </a:solidFill>
                        <a:effectLst/>
                        <a:latin typeface="Arial" panose="020B0604020202020204" pitchFamily="34" charset="0"/>
                      </a:endParaRPr>
                    </a:p>
                  </a:txBody>
                  <a:tcPr marL="9525" marR="9525" marT="9525" marB="0" anchor="b">
                    <a:solidFill>
                      <a:schemeClr val="accent4">
                        <a:lumMod val="60000"/>
                        <a:lumOff val="40000"/>
                      </a:schemeClr>
                    </a:solidFill>
                  </a:tcPr>
                </a:tc>
                <a:tc>
                  <a:txBody>
                    <a:bodyPr/>
                    <a:lstStyle/>
                    <a:p>
                      <a:pPr algn="l" fontAlgn="b"/>
                      <a:r>
                        <a:rPr lang="tr-TR" sz="1100" b="1" u="none" strike="noStrike" dirty="0">
                          <a:effectLst/>
                        </a:rPr>
                        <a:t>Katkı Yüzdesi</a:t>
                      </a:r>
                      <a:endParaRPr lang="tr-TR" sz="1100" b="1" i="0" u="none" strike="noStrike" dirty="0">
                        <a:solidFill>
                          <a:srgbClr val="333333"/>
                        </a:solidFill>
                        <a:effectLst/>
                        <a:latin typeface="Arial" panose="020B0604020202020204" pitchFamily="34" charset="0"/>
                      </a:endParaRPr>
                    </a:p>
                  </a:txBody>
                  <a:tcPr marL="9525" marR="9525" marT="9525" marB="0" anchor="b">
                    <a:solidFill>
                      <a:schemeClr val="accent4">
                        <a:lumMod val="60000"/>
                        <a:lumOff val="40000"/>
                      </a:schemeClr>
                    </a:solidFill>
                  </a:tcPr>
                </a:tc>
                <a:extLst>
                  <a:ext uri="{0D108BD9-81ED-4DB2-BD59-A6C34878D82A}">
                    <a16:rowId xmlns:a16="http://schemas.microsoft.com/office/drawing/2014/main" val="2500361859"/>
                  </a:ext>
                </a:extLst>
              </a:tr>
              <a:tr h="209550">
                <a:tc>
                  <a:txBody>
                    <a:bodyPr/>
                    <a:lstStyle/>
                    <a:p>
                      <a:pPr algn="l" fontAlgn="t"/>
                      <a:r>
                        <a:rPr lang="tr-TR" sz="1100" u="none" strike="noStrike">
                          <a:effectLst/>
                        </a:rPr>
                        <a:t>Yarıyıl (Yıl) İçi Etkinlikleri</a:t>
                      </a:r>
                      <a:endParaRPr lang="tr-TR" sz="1100" b="0" i="0" u="none" strike="noStrike">
                        <a:solidFill>
                          <a:srgbClr val="333333"/>
                        </a:solidFill>
                        <a:effectLst/>
                        <a:latin typeface="Arial" panose="020B0604020202020204" pitchFamily="34" charset="0"/>
                      </a:endParaRPr>
                    </a:p>
                  </a:txBody>
                  <a:tcPr marL="9525" marR="9525" marT="9525" marB="0"/>
                </a:tc>
                <a:tc>
                  <a:txBody>
                    <a:bodyPr/>
                    <a:lstStyle/>
                    <a:p>
                      <a:pPr algn="l" fontAlgn="t"/>
                      <a:r>
                        <a:rPr lang="tr-TR" sz="1100" u="none" strike="noStrike">
                          <a:effectLst/>
                        </a:rPr>
                        <a:t>40</a:t>
                      </a:r>
                      <a:endParaRPr lang="tr-TR" sz="1100" b="0" i="0" u="none" strike="noStrike">
                        <a:solidFill>
                          <a:srgbClr val="333333"/>
                        </a:solidFill>
                        <a:effectLst/>
                        <a:latin typeface="Arial" panose="020B0604020202020204" pitchFamily="34" charset="0"/>
                      </a:endParaRPr>
                    </a:p>
                  </a:txBody>
                  <a:tcPr marL="9525" marR="9525" marT="9525" marB="0"/>
                </a:tc>
                <a:extLst>
                  <a:ext uri="{0D108BD9-81ED-4DB2-BD59-A6C34878D82A}">
                    <a16:rowId xmlns:a16="http://schemas.microsoft.com/office/drawing/2014/main" val="488384305"/>
                  </a:ext>
                </a:extLst>
              </a:tr>
              <a:tr h="200025">
                <a:tc>
                  <a:txBody>
                    <a:bodyPr/>
                    <a:lstStyle/>
                    <a:p>
                      <a:pPr algn="l" fontAlgn="t"/>
                      <a:r>
                        <a:rPr lang="tr-TR" sz="1100" u="none" strike="noStrike">
                          <a:effectLst/>
                        </a:rPr>
                        <a:t>Yarıyıl (Yıl) Sonu Etkinlikleri</a:t>
                      </a:r>
                      <a:endParaRPr lang="tr-TR" sz="1100" b="0" i="0" u="none" strike="noStrike">
                        <a:solidFill>
                          <a:srgbClr val="333333"/>
                        </a:solidFill>
                        <a:effectLst/>
                        <a:latin typeface="Arial" panose="020B0604020202020204" pitchFamily="34" charset="0"/>
                      </a:endParaRPr>
                    </a:p>
                  </a:txBody>
                  <a:tcPr marL="9525" marR="9525" marT="9525" marB="0"/>
                </a:tc>
                <a:tc>
                  <a:txBody>
                    <a:bodyPr/>
                    <a:lstStyle/>
                    <a:p>
                      <a:pPr algn="l" fontAlgn="t"/>
                      <a:r>
                        <a:rPr lang="tr-TR" sz="1100" u="none" strike="noStrike">
                          <a:effectLst/>
                        </a:rPr>
                        <a:t>60</a:t>
                      </a:r>
                      <a:endParaRPr lang="tr-TR" sz="1100" b="0" i="0" u="none" strike="noStrike">
                        <a:solidFill>
                          <a:srgbClr val="333333"/>
                        </a:solidFill>
                        <a:effectLst/>
                        <a:latin typeface="Arial" panose="020B0604020202020204" pitchFamily="34" charset="0"/>
                      </a:endParaRPr>
                    </a:p>
                  </a:txBody>
                  <a:tcPr marL="9525" marR="9525" marT="9525" marB="0"/>
                </a:tc>
                <a:extLst>
                  <a:ext uri="{0D108BD9-81ED-4DB2-BD59-A6C34878D82A}">
                    <a16:rowId xmlns:a16="http://schemas.microsoft.com/office/drawing/2014/main" val="1194964346"/>
                  </a:ext>
                </a:extLst>
              </a:tr>
              <a:tr h="200025">
                <a:tc>
                  <a:txBody>
                    <a:bodyPr/>
                    <a:lstStyle/>
                    <a:p>
                      <a:pPr algn="l" fontAlgn="t"/>
                      <a:r>
                        <a:rPr lang="tr-TR" sz="1100" u="none" strike="noStrike">
                          <a:effectLst/>
                        </a:rPr>
                        <a:t>Toplam</a:t>
                      </a:r>
                      <a:endParaRPr lang="tr-TR" sz="1100" b="1" i="0" u="none" strike="noStrike">
                        <a:solidFill>
                          <a:srgbClr val="333333"/>
                        </a:solidFill>
                        <a:effectLst/>
                        <a:latin typeface="Arial" panose="020B0604020202020204" pitchFamily="34" charset="0"/>
                      </a:endParaRPr>
                    </a:p>
                  </a:txBody>
                  <a:tcPr marL="9525" marR="9525" marT="9525" marB="0">
                    <a:solidFill>
                      <a:schemeClr val="accent4">
                        <a:lumMod val="60000"/>
                        <a:lumOff val="40000"/>
                      </a:schemeClr>
                    </a:solidFill>
                  </a:tcPr>
                </a:tc>
                <a:tc>
                  <a:txBody>
                    <a:bodyPr/>
                    <a:lstStyle/>
                    <a:p>
                      <a:pPr algn="r" fontAlgn="t"/>
                      <a:r>
                        <a:rPr lang="tr-TR" sz="1100" u="none" strike="noStrike" dirty="0">
                          <a:effectLst/>
                        </a:rPr>
                        <a:t>100</a:t>
                      </a:r>
                      <a:endParaRPr lang="tr-TR" sz="1100" b="1" i="0" u="none" strike="noStrike" dirty="0">
                        <a:solidFill>
                          <a:srgbClr val="333333"/>
                        </a:solidFill>
                        <a:effectLst/>
                        <a:latin typeface="Arial" panose="020B0604020202020204" pitchFamily="34" charset="0"/>
                      </a:endParaRPr>
                    </a:p>
                  </a:txBody>
                  <a:tcPr marL="9525" marR="9525" marT="9525" marB="0">
                    <a:solidFill>
                      <a:schemeClr val="accent4">
                        <a:lumMod val="60000"/>
                        <a:lumOff val="40000"/>
                      </a:schemeClr>
                    </a:solidFill>
                  </a:tcPr>
                </a:tc>
                <a:extLst>
                  <a:ext uri="{0D108BD9-81ED-4DB2-BD59-A6C34878D82A}">
                    <a16:rowId xmlns:a16="http://schemas.microsoft.com/office/drawing/2014/main" val="1082107074"/>
                  </a:ext>
                </a:extLst>
              </a:tr>
            </a:tbl>
          </a:graphicData>
        </a:graphic>
      </p:graphicFrame>
      <p:graphicFrame>
        <p:nvGraphicFramePr>
          <p:cNvPr id="13" name="Tablo 12"/>
          <p:cNvGraphicFramePr>
            <a:graphicFrameLocks noGrp="1"/>
          </p:cNvGraphicFramePr>
          <p:nvPr>
            <p:extLst>
              <p:ext uri="{D42A27DB-BD31-4B8C-83A1-F6EECF244321}">
                <p14:modId xmlns:p14="http://schemas.microsoft.com/office/powerpoint/2010/main" val="3035074437"/>
              </p:ext>
            </p:extLst>
          </p:nvPr>
        </p:nvGraphicFramePr>
        <p:xfrm>
          <a:off x="301765" y="2914227"/>
          <a:ext cx="4802250" cy="2392680"/>
        </p:xfrm>
        <a:graphic>
          <a:graphicData uri="http://schemas.openxmlformats.org/drawingml/2006/table">
            <a:tbl>
              <a:tblPr firstRow="1" bandRow="1">
                <a:tableStyleId>{93296810-A885-4BE3-A3E7-6D5BEEA58F35}</a:tableStyleId>
              </a:tblPr>
              <a:tblGrid>
                <a:gridCol w="1402343">
                  <a:extLst>
                    <a:ext uri="{9D8B030D-6E8A-4147-A177-3AD203B41FA5}">
                      <a16:colId xmlns:a16="http://schemas.microsoft.com/office/drawing/2014/main" val="599600495"/>
                    </a:ext>
                  </a:extLst>
                </a:gridCol>
                <a:gridCol w="1363287">
                  <a:extLst>
                    <a:ext uri="{9D8B030D-6E8A-4147-A177-3AD203B41FA5}">
                      <a16:colId xmlns:a16="http://schemas.microsoft.com/office/drawing/2014/main" val="857143830"/>
                    </a:ext>
                  </a:extLst>
                </a:gridCol>
                <a:gridCol w="2036620">
                  <a:extLst>
                    <a:ext uri="{9D8B030D-6E8A-4147-A177-3AD203B41FA5}">
                      <a16:colId xmlns:a16="http://schemas.microsoft.com/office/drawing/2014/main" val="2808600265"/>
                    </a:ext>
                  </a:extLst>
                </a:gridCol>
              </a:tblGrid>
              <a:tr h="370840">
                <a:tc>
                  <a:txBody>
                    <a:bodyPr/>
                    <a:lstStyle/>
                    <a:p>
                      <a:r>
                        <a:rPr lang="tr-TR" dirty="0" smtClean="0"/>
                        <a:t>Uygulama</a:t>
                      </a:r>
                      <a:endParaRPr lang="tr-TR" dirty="0"/>
                    </a:p>
                  </a:txBody>
                  <a:tcPr/>
                </a:tc>
                <a:tc>
                  <a:txBody>
                    <a:bodyPr/>
                    <a:lstStyle/>
                    <a:p>
                      <a:r>
                        <a:rPr lang="tr-TR" dirty="0" smtClean="0"/>
                        <a:t>Laboratuvar</a:t>
                      </a:r>
                      <a:endParaRPr lang="tr-TR" dirty="0"/>
                    </a:p>
                  </a:txBody>
                  <a:tcPr/>
                </a:tc>
                <a:tc>
                  <a:txBody>
                    <a:bodyPr/>
                    <a:lstStyle/>
                    <a:p>
                      <a:r>
                        <a:rPr lang="tr-TR" dirty="0" smtClean="0"/>
                        <a:t>Ön hazırlık</a:t>
                      </a:r>
                      <a:endParaRPr lang="tr-TR" dirty="0"/>
                    </a:p>
                  </a:txBody>
                  <a:tcPr/>
                </a:tc>
                <a:extLst>
                  <a:ext uri="{0D108BD9-81ED-4DB2-BD59-A6C34878D82A}">
                    <a16:rowId xmlns:a16="http://schemas.microsoft.com/office/drawing/2014/main" val="1792183309"/>
                  </a:ext>
                </a:extLst>
              </a:tr>
              <a:tr h="370840">
                <a:tc>
                  <a:txBody>
                    <a:bodyPr/>
                    <a:lstStyle/>
                    <a:p>
                      <a:r>
                        <a:rPr lang="tr-TR" dirty="0" smtClean="0"/>
                        <a:t>Anlatım</a:t>
                      </a:r>
                      <a:endParaRPr lang="tr-TR" dirty="0"/>
                    </a:p>
                  </a:txBody>
                  <a:tcPr/>
                </a:tc>
                <a:tc>
                  <a:txBody>
                    <a:bodyPr/>
                    <a:lstStyle/>
                    <a:p>
                      <a:r>
                        <a:rPr lang="tr-TR" dirty="0" smtClean="0"/>
                        <a:t>Deney</a:t>
                      </a:r>
                      <a:endParaRPr lang="tr-TR" dirty="0"/>
                    </a:p>
                  </a:txBody>
                  <a:tcPr/>
                </a:tc>
                <a:tc>
                  <a:txBody>
                    <a:bodyPr/>
                    <a:lstStyle/>
                    <a:p>
                      <a:r>
                        <a:rPr lang="tr-TR" dirty="0" err="1" smtClean="0"/>
                        <a:t>Quiz</a:t>
                      </a:r>
                      <a:r>
                        <a:rPr lang="tr-TR" dirty="0" smtClean="0"/>
                        <a:t>, Rapor</a:t>
                      </a:r>
                      <a:endParaRPr lang="tr-TR" dirty="0"/>
                    </a:p>
                  </a:txBody>
                  <a:tcPr/>
                </a:tc>
                <a:extLst>
                  <a:ext uri="{0D108BD9-81ED-4DB2-BD59-A6C34878D82A}">
                    <a16:rowId xmlns:a16="http://schemas.microsoft.com/office/drawing/2014/main" val="2005457740"/>
                  </a:ext>
                </a:extLst>
              </a:tr>
              <a:tr h="43395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tr-TR" dirty="0" smtClean="0"/>
                        <a:t>Anlatım</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tr-TR" dirty="0" smtClean="0"/>
                        <a:t>Deney</a:t>
                      </a:r>
                    </a:p>
                    <a:p>
                      <a:endParaRPr lang="tr-TR"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tr-TR" dirty="0" err="1" smtClean="0"/>
                        <a:t>Quiz</a:t>
                      </a:r>
                      <a:r>
                        <a:rPr lang="tr-TR" dirty="0" smtClean="0"/>
                        <a:t>, Rapor</a:t>
                      </a:r>
                    </a:p>
                    <a:p>
                      <a:endParaRPr lang="tr-TR" dirty="0"/>
                    </a:p>
                  </a:txBody>
                  <a:tcPr/>
                </a:tc>
                <a:extLst>
                  <a:ext uri="{0D108BD9-81ED-4DB2-BD59-A6C34878D82A}">
                    <a16:rowId xmlns:a16="http://schemas.microsoft.com/office/drawing/2014/main" val="2834475554"/>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tr-TR" dirty="0" smtClean="0"/>
                        <a:t>Anlatım</a:t>
                      </a:r>
                      <a:endParaRPr lang="tr-TR"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tr-TR" dirty="0" smtClean="0"/>
                        <a:t>Deney</a:t>
                      </a:r>
                    </a:p>
                    <a:p>
                      <a:endParaRPr lang="tr-TR"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tr-TR" dirty="0" err="1" smtClean="0"/>
                        <a:t>Quiz</a:t>
                      </a:r>
                      <a:r>
                        <a:rPr lang="tr-TR" dirty="0" smtClean="0"/>
                        <a:t>, Rapor</a:t>
                      </a:r>
                    </a:p>
                    <a:p>
                      <a:endParaRPr lang="tr-TR" dirty="0"/>
                    </a:p>
                  </a:txBody>
                  <a:tcPr/>
                </a:tc>
                <a:extLst>
                  <a:ext uri="{0D108BD9-81ED-4DB2-BD59-A6C34878D82A}">
                    <a16:rowId xmlns:a16="http://schemas.microsoft.com/office/drawing/2014/main" val="1482245634"/>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tr-TR" dirty="0"/>
                    </a:p>
                  </a:txBody>
                  <a:tcPr/>
                </a:tc>
                <a:tc>
                  <a:txBody>
                    <a:bodyPr/>
                    <a:lstStyle/>
                    <a:p>
                      <a:r>
                        <a:rPr lang="tr-TR" dirty="0" smtClean="0"/>
                        <a:t>Teknik Gezi</a:t>
                      </a:r>
                      <a:endParaRPr lang="tr-TR" dirty="0"/>
                    </a:p>
                  </a:txBody>
                  <a:tcPr/>
                </a:tc>
                <a:tc>
                  <a:txBody>
                    <a:bodyPr/>
                    <a:lstStyle/>
                    <a:p>
                      <a:endParaRPr lang="tr-TR" dirty="0"/>
                    </a:p>
                  </a:txBody>
                  <a:tcPr/>
                </a:tc>
                <a:extLst>
                  <a:ext uri="{0D108BD9-81ED-4DB2-BD59-A6C34878D82A}">
                    <a16:rowId xmlns:a16="http://schemas.microsoft.com/office/drawing/2014/main" val="842406745"/>
                  </a:ext>
                </a:extLst>
              </a:tr>
            </a:tbl>
          </a:graphicData>
        </a:graphic>
      </p:graphicFrame>
      <p:sp>
        <p:nvSpPr>
          <p:cNvPr id="14" name="Metin kutusu 13"/>
          <p:cNvSpPr txBox="1"/>
          <p:nvPr/>
        </p:nvSpPr>
        <p:spPr>
          <a:xfrm>
            <a:off x="161110" y="1382417"/>
            <a:ext cx="8558941" cy="461665"/>
          </a:xfrm>
          <a:prstGeom prst="rect">
            <a:avLst/>
          </a:prstGeom>
          <a:solidFill>
            <a:srgbClr val="FF0000"/>
          </a:solidFill>
          <a:ln w="38100">
            <a:solidFill>
              <a:srgbClr val="FFC000"/>
            </a:solid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tr-TR" sz="2400" b="1" i="0" u="none" strike="noStrike" kern="1200" cap="none" spc="0" normalizeH="0" baseline="0" noProof="0" dirty="0" smtClean="0">
                <a:ln>
                  <a:noFill/>
                </a:ln>
                <a:solidFill>
                  <a:schemeClr val="bg1"/>
                </a:solidFill>
                <a:effectLst/>
                <a:uLnTx/>
                <a:uFillTx/>
                <a:latin typeface="Calibri" panose="020F0502020204030204"/>
                <a:ea typeface="+mn-ea"/>
                <a:cs typeface="+mn-cs"/>
              </a:rPr>
              <a:t>Öğrenme Yöntem</a:t>
            </a:r>
            <a:r>
              <a:rPr kumimoji="0" lang="tr-TR" sz="2400" b="1" i="0" u="none" strike="noStrike" kern="1200" cap="none" spc="0" normalizeH="0" noProof="0" dirty="0" smtClean="0">
                <a:ln>
                  <a:noFill/>
                </a:ln>
                <a:solidFill>
                  <a:schemeClr val="bg1"/>
                </a:solidFill>
                <a:effectLst/>
                <a:uLnTx/>
                <a:uFillTx/>
                <a:latin typeface="Calibri" panose="020F0502020204030204"/>
                <a:ea typeface="+mn-ea"/>
                <a:cs typeface="+mn-cs"/>
              </a:rPr>
              <a:t> ve Teknikleri ile Ölçme ve Değerlendirme ilişkisi</a:t>
            </a:r>
            <a:endParaRPr kumimoji="0" lang="tr-TR" sz="2400" b="1" i="0" u="none" strike="noStrike" kern="1200" cap="none" spc="0" normalizeH="0" baseline="0" noProof="0" dirty="0">
              <a:ln>
                <a:noFill/>
              </a:ln>
              <a:solidFill>
                <a:schemeClr val="bg1"/>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50843895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5" name="Metin kutusu 4"/>
          <p:cNvSpPr txBox="1"/>
          <p:nvPr/>
        </p:nvSpPr>
        <p:spPr>
          <a:xfrm>
            <a:off x="161110" y="1382417"/>
            <a:ext cx="5290457" cy="461665"/>
          </a:xfrm>
          <a:prstGeom prst="rect">
            <a:avLst/>
          </a:prstGeom>
          <a:solidFill>
            <a:srgbClr val="FF0000"/>
          </a:solidFill>
          <a:ln w="38100">
            <a:solidFill>
              <a:srgbClr val="FFC000"/>
            </a:solid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tr-TR" sz="2400" b="1" i="0" u="none" strike="noStrike" kern="1200" cap="none" spc="0" normalizeH="0" baseline="0" noProof="0" dirty="0" smtClean="0">
                <a:ln>
                  <a:noFill/>
                </a:ln>
                <a:solidFill>
                  <a:schemeClr val="bg1"/>
                </a:solidFill>
                <a:effectLst/>
                <a:uLnTx/>
                <a:uFillTx/>
                <a:latin typeface="Calibri" panose="020F0502020204030204"/>
                <a:ea typeface="+mn-ea"/>
                <a:cs typeface="+mn-cs"/>
              </a:rPr>
              <a:t>İş Yükü Hesaplanması</a:t>
            </a:r>
            <a:endParaRPr kumimoji="0" lang="tr-TR" sz="2400" b="1" i="0" u="none" strike="noStrike" kern="1200" cap="none" spc="0" normalizeH="0" baseline="0" noProof="0" dirty="0">
              <a:ln>
                <a:noFill/>
              </a:ln>
              <a:solidFill>
                <a:schemeClr val="bg1"/>
              </a:solidFill>
              <a:effectLst/>
              <a:uLnTx/>
              <a:uFillTx/>
              <a:latin typeface="Calibri" panose="020F0502020204030204"/>
              <a:ea typeface="+mn-ea"/>
              <a:cs typeface="+mn-cs"/>
            </a:endParaRPr>
          </a:p>
        </p:txBody>
      </p:sp>
      <p:graphicFrame>
        <p:nvGraphicFramePr>
          <p:cNvPr id="4" name="3 İçerik Yer Tutucusu"/>
          <p:cNvGraphicFramePr>
            <a:graphicFrameLocks/>
          </p:cNvGraphicFramePr>
          <p:nvPr>
            <p:extLst>
              <p:ext uri="{D42A27DB-BD31-4B8C-83A1-F6EECF244321}">
                <p14:modId xmlns:p14="http://schemas.microsoft.com/office/powerpoint/2010/main" val="397339974"/>
              </p:ext>
            </p:extLst>
          </p:nvPr>
        </p:nvGraphicFramePr>
        <p:xfrm>
          <a:off x="111124" y="2070100"/>
          <a:ext cx="11360440" cy="4752975"/>
        </p:xfrm>
        <a:graphic>
          <a:graphicData uri="http://schemas.openxmlformats.org/drawingml/2006/table">
            <a:tbl>
              <a:tblPr/>
              <a:tblGrid>
                <a:gridCol w="4671584">
                  <a:extLst>
                    <a:ext uri="{9D8B030D-6E8A-4147-A177-3AD203B41FA5}">
                      <a16:colId xmlns:a16="http://schemas.microsoft.com/office/drawing/2014/main" val="20000"/>
                    </a:ext>
                  </a:extLst>
                </a:gridCol>
                <a:gridCol w="6688856">
                  <a:extLst>
                    <a:ext uri="{9D8B030D-6E8A-4147-A177-3AD203B41FA5}">
                      <a16:colId xmlns:a16="http://schemas.microsoft.com/office/drawing/2014/main" val="20001"/>
                    </a:ext>
                  </a:extLst>
                </a:gridCol>
              </a:tblGrid>
              <a:tr h="4752975">
                <a:tc>
                  <a:txBody>
                    <a:bodyPr/>
                    <a:lstStyle/>
                    <a:p>
                      <a:pPr algn="ctr">
                        <a:lnSpc>
                          <a:spcPct val="115000"/>
                        </a:lnSpc>
                        <a:spcAft>
                          <a:spcPts val="0"/>
                        </a:spcAft>
                      </a:pPr>
                      <a:endParaRPr lang="tr-TR" sz="2000" dirty="0">
                        <a:solidFill>
                          <a:schemeClr val="accent5">
                            <a:lumMod val="50000"/>
                          </a:schemeClr>
                        </a:solidFill>
                        <a:latin typeface="+mn-lt"/>
                        <a:ea typeface="Calibri"/>
                        <a:cs typeface="Times New Roman"/>
                      </a:endParaRPr>
                    </a:p>
                    <a:p>
                      <a:pPr algn="ctr">
                        <a:lnSpc>
                          <a:spcPct val="115000"/>
                        </a:lnSpc>
                        <a:spcAft>
                          <a:spcPts val="0"/>
                        </a:spcAft>
                      </a:pPr>
                      <a:endParaRPr lang="tr-TR" sz="2000" b="1" i="1" dirty="0" smtClean="0">
                        <a:solidFill>
                          <a:schemeClr val="accent5">
                            <a:lumMod val="50000"/>
                          </a:schemeClr>
                        </a:solidFill>
                        <a:latin typeface="+mn-lt"/>
                        <a:ea typeface="Calibri"/>
                        <a:cs typeface="Times New Roman"/>
                      </a:endParaRPr>
                    </a:p>
                    <a:p>
                      <a:pPr algn="ctr">
                        <a:lnSpc>
                          <a:spcPct val="115000"/>
                        </a:lnSpc>
                        <a:spcAft>
                          <a:spcPts val="0"/>
                        </a:spcAft>
                      </a:pPr>
                      <a:endParaRPr lang="tr-TR" sz="2000" b="1" i="1" dirty="0" smtClean="0">
                        <a:solidFill>
                          <a:schemeClr val="accent5">
                            <a:lumMod val="50000"/>
                          </a:schemeClr>
                        </a:solidFill>
                        <a:latin typeface="Georgia" pitchFamily="18" charset="0"/>
                        <a:ea typeface="Calibri"/>
                        <a:cs typeface="Times New Roman"/>
                      </a:endParaRPr>
                    </a:p>
                    <a:p>
                      <a:pPr algn="ctr">
                        <a:lnSpc>
                          <a:spcPct val="115000"/>
                        </a:lnSpc>
                        <a:spcAft>
                          <a:spcPts val="0"/>
                        </a:spcAft>
                      </a:pPr>
                      <a:r>
                        <a:rPr lang="tr-TR" sz="2400" b="1" i="1" dirty="0" smtClean="0">
                          <a:solidFill>
                            <a:schemeClr val="tx1"/>
                          </a:solidFill>
                          <a:latin typeface="Georgia" pitchFamily="18" charset="0"/>
                          <a:ea typeface="Calibri"/>
                          <a:cs typeface="Times New Roman"/>
                        </a:rPr>
                        <a:t>Öğretim </a:t>
                      </a:r>
                      <a:r>
                        <a:rPr lang="tr-TR" sz="2400" b="1" i="1" dirty="0">
                          <a:solidFill>
                            <a:schemeClr val="tx1"/>
                          </a:solidFill>
                          <a:latin typeface="Georgia" pitchFamily="18" charset="0"/>
                          <a:ea typeface="Calibri"/>
                          <a:cs typeface="Times New Roman"/>
                        </a:rPr>
                        <a:t>Üyesinin Öğrenci İş Yükünü Tahmin Ederken Sorması Gereken Sorular</a:t>
                      </a:r>
                      <a:endParaRPr lang="tr-TR" sz="2400" dirty="0">
                        <a:solidFill>
                          <a:schemeClr val="tx1"/>
                        </a:solidFill>
                        <a:latin typeface="Georgia" pitchFamily="18" charset="0"/>
                        <a:ea typeface="Calibri"/>
                        <a:cs typeface="Times New Roman"/>
                      </a:endParaRPr>
                    </a:p>
                  </a:txBody>
                  <a:tcPr marL="68574" marR="6857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solidFill>
                  </a:tcPr>
                </a:tc>
                <a:tc>
                  <a:txBody>
                    <a:bodyPr/>
                    <a:lstStyle/>
                    <a:p>
                      <a:pPr marL="342900" lvl="0" indent="-342900" algn="just">
                        <a:lnSpc>
                          <a:spcPct val="115000"/>
                        </a:lnSpc>
                        <a:spcAft>
                          <a:spcPts val="0"/>
                        </a:spcAft>
                        <a:buFont typeface="Comic Sans MS"/>
                        <a:buChar char="–"/>
                        <a:tabLst>
                          <a:tab pos="457200" algn="l"/>
                        </a:tabLst>
                      </a:pPr>
                      <a:endParaRPr lang="tr-TR" sz="2000" dirty="0" smtClean="0">
                        <a:solidFill>
                          <a:schemeClr val="accent5">
                            <a:lumMod val="50000"/>
                          </a:schemeClr>
                        </a:solidFill>
                        <a:latin typeface="+mn-lt"/>
                        <a:ea typeface="Calibri"/>
                        <a:cs typeface="Times New Roman"/>
                      </a:endParaRPr>
                    </a:p>
                    <a:p>
                      <a:pPr marL="342900" lvl="0" indent="-342900" algn="l">
                        <a:lnSpc>
                          <a:spcPct val="115000"/>
                        </a:lnSpc>
                        <a:spcAft>
                          <a:spcPts val="0"/>
                        </a:spcAft>
                        <a:buFont typeface="Comic Sans MS"/>
                        <a:buChar char="–"/>
                        <a:tabLst>
                          <a:tab pos="457200" algn="l"/>
                        </a:tabLst>
                      </a:pPr>
                      <a:r>
                        <a:rPr lang="tr-TR" sz="2200" dirty="0" smtClean="0">
                          <a:solidFill>
                            <a:schemeClr val="accent5">
                              <a:lumMod val="50000"/>
                            </a:schemeClr>
                          </a:solidFill>
                          <a:latin typeface="Georgia" pitchFamily="18" charset="0"/>
                          <a:ea typeface="Calibri"/>
                          <a:cs typeface="Times New Roman"/>
                        </a:rPr>
                        <a:t>Dersimde </a:t>
                      </a:r>
                      <a:r>
                        <a:rPr lang="tr-TR" sz="2200" dirty="0">
                          <a:solidFill>
                            <a:schemeClr val="accent5">
                              <a:lumMod val="50000"/>
                            </a:schemeClr>
                          </a:solidFill>
                          <a:latin typeface="Georgia" pitchFamily="18" charset="0"/>
                          <a:ea typeface="Calibri"/>
                          <a:cs typeface="Times New Roman"/>
                        </a:rPr>
                        <a:t>öğrenciye hangi program çıktılarını kazandırmayı amaçlıyorum?</a:t>
                      </a:r>
                    </a:p>
                    <a:p>
                      <a:pPr marL="342900" lvl="0" indent="-342900" algn="l">
                        <a:lnSpc>
                          <a:spcPct val="115000"/>
                        </a:lnSpc>
                        <a:spcAft>
                          <a:spcPts val="0"/>
                        </a:spcAft>
                        <a:buFont typeface="Comic Sans MS"/>
                        <a:buChar char="–"/>
                        <a:tabLst>
                          <a:tab pos="457200" algn="l"/>
                        </a:tabLst>
                      </a:pPr>
                      <a:r>
                        <a:rPr lang="tr-TR" sz="2200" dirty="0">
                          <a:solidFill>
                            <a:schemeClr val="accent5">
                              <a:lumMod val="50000"/>
                            </a:schemeClr>
                          </a:solidFill>
                          <a:latin typeface="Georgia" pitchFamily="18" charset="0"/>
                          <a:ea typeface="Calibri"/>
                          <a:cs typeface="Times New Roman"/>
                        </a:rPr>
                        <a:t>Dersimin öğrenme çıktıları nelerdir?</a:t>
                      </a:r>
                    </a:p>
                    <a:p>
                      <a:pPr marL="342900" lvl="0" indent="-342900" algn="l">
                        <a:lnSpc>
                          <a:spcPct val="115000"/>
                        </a:lnSpc>
                        <a:spcAft>
                          <a:spcPts val="0"/>
                        </a:spcAft>
                        <a:buFont typeface="Comic Sans MS"/>
                        <a:buChar char="–"/>
                        <a:tabLst>
                          <a:tab pos="457200" algn="l"/>
                        </a:tabLst>
                      </a:pPr>
                      <a:r>
                        <a:rPr lang="tr-TR" sz="2200" dirty="0">
                          <a:solidFill>
                            <a:schemeClr val="accent5">
                              <a:lumMod val="50000"/>
                            </a:schemeClr>
                          </a:solidFill>
                          <a:latin typeface="Georgia" pitchFamily="18" charset="0"/>
                          <a:ea typeface="Calibri"/>
                          <a:cs typeface="Times New Roman"/>
                        </a:rPr>
                        <a:t>Dersimle ilgili hangi öğrenim </a:t>
                      </a:r>
                      <a:r>
                        <a:rPr lang="tr-TR" sz="2200" dirty="0">
                          <a:solidFill>
                            <a:srgbClr val="000000"/>
                          </a:solidFill>
                          <a:latin typeface="Georgia" pitchFamily="18" charset="0"/>
                          <a:ea typeface="Calibri"/>
                          <a:cs typeface="Times New Roman"/>
                        </a:rPr>
                        <a:t>aktiviteleri mevcut?</a:t>
                      </a:r>
                    </a:p>
                    <a:p>
                      <a:pPr marL="342900" lvl="0" indent="-342900" algn="l">
                        <a:lnSpc>
                          <a:spcPct val="115000"/>
                        </a:lnSpc>
                        <a:spcAft>
                          <a:spcPts val="0"/>
                        </a:spcAft>
                        <a:buFont typeface="Comic Sans MS"/>
                        <a:buChar char="–"/>
                        <a:tabLst>
                          <a:tab pos="457200" algn="l"/>
                        </a:tabLst>
                      </a:pPr>
                      <a:r>
                        <a:rPr lang="tr-TR" sz="2200" dirty="0">
                          <a:solidFill>
                            <a:srgbClr val="000000"/>
                          </a:solidFill>
                          <a:latin typeface="Georgia" pitchFamily="18" charset="0"/>
                          <a:ea typeface="Calibri"/>
                          <a:cs typeface="Times New Roman"/>
                        </a:rPr>
                        <a:t>Öğrenme çıktılarını nasıl ölçüp değerlendiriyorum?</a:t>
                      </a:r>
                    </a:p>
                    <a:p>
                      <a:pPr marL="342900" lvl="0" indent="-342900" algn="l">
                        <a:lnSpc>
                          <a:spcPct val="115000"/>
                        </a:lnSpc>
                        <a:spcAft>
                          <a:spcPts val="0"/>
                        </a:spcAft>
                        <a:buFont typeface="Comic Sans MS"/>
                        <a:buChar char="–"/>
                        <a:tabLst>
                          <a:tab pos="457200" algn="l"/>
                        </a:tabLst>
                      </a:pPr>
                      <a:r>
                        <a:rPr lang="tr-TR" sz="2200" dirty="0">
                          <a:solidFill>
                            <a:srgbClr val="000000"/>
                          </a:solidFill>
                          <a:latin typeface="Georgia" pitchFamily="18" charset="0"/>
                          <a:ea typeface="Calibri"/>
                          <a:cs typeface="Times New Roman"/>
                        </a:rPr>
                        <a:t>Bu öğrenme çıktılarını </a:t>
                      </a:r>
                      <a:r>
                        <a:rPr lang="tr-TR" sz="2200" dirty="0">
                          <a:solidFill>
                            <a:schemeClr val="accent5">
                              <a:lumMod val="50000"/>
                            </a:schemeClr>
                          </a:solidFill>
                          <a:latin typeface="Georgia" pitchFamily="18" charset="0"/>
                          <a:ea typeface="Calibri"/>
                          <a:cs typeface="Times New Roman"/>
                        </a:rPr>
                        <a:t>kazanması için öğrencinin tahmin edilen çalışma süresi nedir?</a:t>
                      </a:r>
                    </a:p>
                  </a:txBody>
                  <a:tcPr marL="68574" marR="6857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0000"/>
                  </a:ext>
                </a:extLst>
              </a:tr>
            </a:tbl>
          </a:graphicData>
        </a:graphic>
      </p:graphicFrame>
    </p:spTree>
    <p:extLst>
      <p:ext uri="{BB962C8B-B14F-4D97-AF65-F5344CB8AC3E}">
        <p14:creationId xmlns:p14="http://schemas.microsoft.com/office/powerpoint/2010/main" val="39535215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Metin kutusu 2"/>
          <p:cNvSpPr txBox="1"/>
          <p:nvPr/>
        </p:nvSpPr>
        <p:spPr>
          <a:xfrm>
            <a:off x="161110" y="1382417"/>
            <a:ext cx="8558941" cy="461665"/>
          </a:xfrm>
          <a:prstGeom prst="rect">
            <a:avLst/>
          </a:prstGeom>
          <a:solidFill>
            <a:srgbClr val="FF0000"/>
          </a:solidFill>
          <a:ln w="38100">
            <a:solidFill>
              <a:srgbClr val="FFC000"/>
            </a:solid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tr-TR" sz="2400" b="1" i="0" u="none" strike="noStrike" kern="1200" cap="none" spc="0" normalizeH="0" noProof="0" dirty="0" smtClean="0">
                <a:ln>
                  <a:noFill/>
                </a:ln>
                <a:solidFill>
                  <a:schemeClr val="bg1"/>
                </a:solidFill>
                <a:effectLst/>
                <a:uLnTx/>
                <a:uFillTx/>
                <a:latin typeface="Calibri" panose="020F0502020204030204"/>
                <a:ea typeface="+mn-ea"/>
                <a:cs typeface="+mn-cs"/>
              </a:rPr>
              <a:t>Ölçme ve Değerlendirme Yöntemi ile İş Yükü Hesaplama ilişkisi</a:t>
            </a:r>
            <a:endParaRPr kumimoji="0" lang="tr-TR" sz="2400" b="1" i="0" u="none" strike="noStrike" kern="1200" cap="none" spc="0" normalizeH="0" baseline="0" noProof="0" dirty="0">
              <a:ln>
                <a:noFill/>
              </a:ln>
              <a:solidFill>
                <a:schemeClr val="bg1"/>
              </a:solidFill>
              <a:effectLst/>
              <a:uLnTx/>
              <a:uFillTx/>
              <a:latin typeface="Calibri" panose="020F0502020204030204"/>
              <a:ea typeface="+mn-ea"/>
              <a:cs typeface="+mn-cs"/>
            </a:endParaRPr>
          </a:p>
        </p:txBody>
      </p:sp>
      <p:sp>
        <p:nvSpPr>
          <p:cNvPr id="2" name="Yuvarlatılmış Dikdörtgen 1"/>
          <p:cNvSpPr/>
          <p:nvPr/>
        </p:nvSpPr>
        <p:spPr>
          <a:xfrm>
            <a:off x="457199" y="2419003"/>
            <a:ext cx="2161310" cy="606829"/>
          </a:xfrm>
          <a:prstGeom prst="roundRect">
            <a:avLst/>
          </a:prstGeom>
          <a:solidFill>
            <a:schemeClr val="bg1"/>
          </a:solid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smtClean="0"/>
              <a:t>D</a:t>
            </a:r>
            <a:r>
              <a:rPr lang="tr-TR" dirty="0" smtClean="0">
                <a:solidFill>
                  <a:schemeClr val="tx1"/>
                </a:solidFill>
              </a:rPr>
              <a:t>HAFTALIK DERS SAATİ</a:t>
            </a:r>
            <a:endParaRPr lang="tr-TR" dirty="0"/>
          </a:p>
        </p:txBody>
      </p:sp>
      <p:sp>
        <p:nvSpPr>
          <p:cNvPr id="6" name="Yuvarlatılmış Dikdörtgen 5"/>
          <p:cNvSpPr/>
          <p:nvPr/>
        </p:nvSpPr>
        <p:spPr>
          <a:xfrm>
            <a:off x="457199" y="4566458"/>
            <a:ext cx="2161310" cy="606829"/>
          </a:xfrm>
          <a:prstGeom prst="roundRect">
            <a:avLst/>
          </a:prstGeom>
          <a:solidFill>
            <a:schemeClr val="bg1"/>
          </a:solid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smtClean="0">
                <a:solidFill>
                  <a:schemeClr val="tx1"/>
                </a:solidFill>
              </a:rPr>
              <a:t>YARIYIL İÇİ ETKİNLİKLER</a:t>
            </a:r>
            <a:endParaRPr lang="tr-TR" dirty="0">
              <a:solidFill>
                <a:schemeClr val="tx1"/>
              </a:solidFill>
            </a:endParaRPr>
          </a:p>
        </p:txBody>
      </p:sp>
      <p:sp>
        <p:nvSpPr>
          <p:cNvPr id="7" name="Yuvarlatılmış Dikdörtgen 6"/>
          <p:cNvSpPr/>
          <p:nvPr/>
        </p:nvSpPr>
        <p:spPr>
          <a:xfrm>
            <a:off x="457199" y="5579224"/>
            <a:ext cx="2161310" cy="606829"/>
          </a:xfrm>
          <a:prstGeom prst="roundRect">
            <a:avLst/>
          </a:prstGeom>
          <a:solidFill>
            <a:schemeClr val="bg1"/>
          </a:solid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smtClean="0">
                <a:solidFill>
                  <a:schemeClr val="tx1"/>
                </a:solidFill>
              </a:rPr>
              <a:t>DERS DIŞI ÇALIŞMALAR</a:t>
            </a:r>
            <a:endParaRPr lang="tr-TR" dirty="0">
              <a:solidFill>
                <a:schemeClr val="tx1"/>
              </a:solidFill>
            </a:endParaRPr>
          </a:p>
        </p:txBody>
      </p:sp>
      <p:sp>
        <p:nvSpPr>
          <p:cNvPr id="8" name="Yuvarlatılmış Dikdörtgen 7"/>
          <p:cNvSpPr/>
          <p:nvPr/>
        </p:nvSpPr>
        <p:spPr>
          <a:xfrm>
            <a:off x="457199" y="3488574"/>
            <a:ext cx="2161310" cy="606829"/>
          </a:xfrm>
          <a:prstGeom prst="roundRect">
            <a:avLst/>
          </a:prstGeom>
          <a:solidFill>
            <a:schemeClr val="bg1"/>
          </a:solid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smtClean="0">
                <a:solidFill>
                  <a:schemeClr val="tx1"/>
                </a:solidFill>
              </a:rPr>
              <a:t>ÖĞRETİM YÖNTEM VE TEKNİKLER</a:t>
            </a:r>
            <a:endParaRPr lang="tr-TR" dirty="0">
              <a:solidFill>
                <a:schemeClr val="tx1"/>
              </a:solidFill>
            </a:endParaRPr>
          </a:p>
        </p:txBody>
      </p:sp>
      <p:graphicFrame>
        <p:nvGraphicFramePr>
          <p:cNvPr id="10" name="Tablo 9"/>
          <p:cNvGraphicFramePr>
            <a:graphicFrameLocks noGrp="1"/>
          </p:cNvGraphicFramePr>
          <p:nvPr>
            <p:extLst>
              <p:ext uri="{D42A27DB-BD31-4B8C-83A1-F6EECF244321}">
                <p14:modId xmlns:p14="http://schemas.microsoft.com/office/powerpoint/2010/main" val="3633603633"/>
              </p:ext>
            </p:extLst>
          </p:nvPr>
        </p:nvGraphicFramePr>
        <p:xfrm>
          <a:off x="3458094" y="3761508"/>
          <a:ext cx="8210205" cy="2839212"/>
        </p:xfrm>
        <a:graphic>
          <a:graphicData uri="http://schemas.openxmlformats.org/drawingml/2006/table">
            <a:tbl>
              <a:tblPr/>
              <a:tblGrid>
                <a:gridCol w="3789326">
                  <a:extLst>
                    <a:ext uri="{9D8B030D-6E8A-4147-A177-3AD203B41FA5}">
                      <a16:colId xmlns:a16="http://schemas.microsoft.com/office/drawing/2014/main" val="3026103325"/>
                    </a:ext>
                  </a:extLst>
                </a:gridCol>
                <a:gridCol w="1192936">
                  <a:extLst>
                    <a:ext uri="{9D8B030D-6E8A-4147-A177-3AD203B41FA5}">
                      <a16:colId xmlns:a16="http://schemas.microsoft.com/office/drawing/2014/main" val="3966541551"/>
                    </a:ext>
                  </a:extLst>
                </a:gridCol>
                <a:gridCol w="1543799">
                  <a:extLst>
                    <a:ext uri="{9D8B030D-6E8A-4147-A177-3AD203B41FA5}">
                      <a16:colId xmlns:a16="http://schemas.microsoft.com/office/drawing/2014/main" val="481693805"/>
                    </a:ext>
                  </a:extLst>
                </a:gridCol>
                <a:gridCol w="1684144">
                  <a:extLst>
                    <a:ext uri="{9D8B030D-6E8A-4147-A177-3AD203B41FA5}">
                      <a16:colId xmlns:a16="http://schemas.microsoft.com/office/drawing/2014/main" val="1735643466"/>
                    </a:ext>
                  </a:extLst>
                </a:gridCol>
              </a:tblGrid>
              <a:tr h="572426">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1800" b="0" i="0" u="none" strike="noStrike" cap="none" normalizeH="0" baseline="0" dirty="0" smtClean="0">
                          <a:ln>
                            <a:noFill/>
                          </a:ln>
                          <a:solidFill>
                            <a:schemeClr val="tx2"/>
                          </a:solidFill>
                          <a:effectLst/>
                          <a:latin typeface="Arial" pitchFamily="34" charset="0"/>
                          <a:ea typeface="Calibri" pitchFamily="34" charset="0"/>
                          <a:cs typeface="Times New Roman" pitchFamily="18" charset="0"/>
                        </a:rPr>
                        <a:t>Etkinlikler</a:t>
                      </a:r>
                      <a:r>
                        <a:rPr kumimoji="0" lang="tr-TR" sz="1800" b="1" i="0" u="none" strike="noStrike" cap="none" normalizeH="0" baseline="0" dirty="0" smtClean="0">
                          <a:ln>
                            <a:noFill/>
                          </a:ln>
                          <a:solidFill>
                            <a:schemeClr val="tx2"/>
                          </a:solidFill>
                          <a:effectLst/>
                          <a:latin typeface="Arial" pitchFamily="34" charset="0"/>
                          <a:ea typeface="Calibri" pitchFamily="34" charset="0"/>
                          <a:cs typeface="Times New Roman" pitchFamily="18" charset="0"/>
                        </a:rPr>
                        <a:t> </a:t>
                      </a:r>
                    </a:p>
                    <a:p>
                      <a:pPr marL="0" marR="0" lvl="0" indent="0" algn="ctr" defTabSz="914400" rtl="0" eaLnBrk="1" fontAlgn="base" latinLnBrk="0" hangingPunct="1">
                        <a:lnSpc>
                          <a:spcPct val="115000"/>
                        </a:lnSpc>
                        <a:spcBef>
                          <a:spcPct val="0"/>
                        </a:spcBef>
                        <a:spcAft>
                          <a:spcPct val="0"/>
                        </a:spcAft>
                        <a:buClrTx/>
                        <a:buSzTx/>
                        <a:buFontTx/>
                        <a:buNone/>
                        <a:tabLst/>
                      </a:pPr>
                      <a:endParaRPr kumimoji="0" lang="en-US" sz="1800" b="0" i="0" u="none" strike="noStrike" cap="none" normalizeH="0" baseline="0" dirty="0" smtClean="0">
                        <a:ln>
                          <a:noFill/>
                        </a:ln>
                        <a:solidFill>
                          <a:schemeClr val="tx2"/>
                        </a:solidFill>
                        <a:effectLst/>
                        <a:latin typeface="Calibri" pitchFamily="34" charset="0"/>
                        <a:ea typeface="Calibri" pitchFamily="34" charset="0"/>
                        <a:cs typeface="Times New Roman" pitchFamily="18" charset="0"/>
                      </a:endParaRPr>
                    </a:p>
                  </a:txBody>
                  <a:tcPr marL="53165" marR="53165" marT="0" marB="0" horzOverflow="overflow">
                    <a:lnL w="12700" cap="flat" cmpd="sng" algn="ctr">
                      <a:solidFill>
                        <a:srgbClr val="7BA0CD"/>
                      </a:solidFill>
                      <a:prstDash val="solid"/>
                      <a:round/>
                      <a:headEnd type="none" w="med" len="med"/>
                      <a:tailEnd type="none" w="med" len="med"/>
                    </a:lnL>
                    <a:lnR w="12700" cap="flat" cmpd="sng" algn="ctr">
                      <a:solidFill>
                        <a:srgbClr val="7BA0CD"/>
                      </a:solidFill>
                      <a:prstDash val="solid"/>
                      <a:round/>
                      <a:headEnd type="none" w="med" len="med"/>
                      <a:tailEnd type="none" w="med" len="med"/>
                    </a:lnR>
                    <a:lnT w="12700" cap="flat" cmpd="sng" algn="ctr">
                      <a:solidFill>
                        <a:srgbClr val="7BA0CD"/>
                      </a:solidFill>
                      <a:prstDash val="solid"/>
                      <a:round/>
                      <a:headEnd type="none" w="med" len="med"/>
                      <a:tailEnd type="none" w="med" len="med"/>
                    </a:lnT>
                    <a:lnB w="12700" cap="flat" cmpd="sng" algn="ctr">
                      <a:solidFill>
                        <a:srgbClr val="7BA0CD"/>
                      </a:solidFill>
                      <a:prstDash val="solid"/>
                      <a:round/>
                      <a:headEnd type="none" w="med" len="med"/>
                      <a:tailEnd type="none" w="med" len="med"/>
                    </a:lnB>
                    <a:lnTlToBr>
                      <a:noFill/>
                    </a:lnTlToBr>
                    <a:lnBlToTr>
                      <a:noFill/>
                    </a:lnBlToTr>
                    <a:solidFill>
                      <a:schemeClr val="accent4">
                        <a:lumMod val="60000"/>
                        <a:lumOff val="40000"/>
                      </a:schemeClr>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1800" b="0" i="0" u="none" strike="noStrike" cap="none" normalizeH="0" baseline="0" dirty="0" smtClean="0">
                          <a:ln>
                            <a:noFill/>
                          </a:ln>
                          <a:solidFill>
                            <a:schemeClr val="tx2"/>
                          </a:solidFill>
                          <a:effectLst/>
                          <a:latin typeface="Arial" pitchFamily="34" charset="0"/>
                          <a:ea typeface="Calibri" pitchFamily="34" charset="0"/>
                          <a:cs typeface="Times New Roman" pitchFamily="18" charset="0"/>
                        </a:rPr>
                        <a:t>Sayısı</a:t>
                      </a:r>
                      <a:r>
                        <a:rPr kumimoji="0" lang="tr-TR" sz="1800" b="1" i="0" u="none" strike="noStrike" cap="none" normalizeH="0" baseline="0" dirty="0" smtClean="0">
                          <a:ln>
                            <a:noFill/>
                          </a:ln>
                          <a:solidFill>
                            <a:schemeClr val="tx2"/>
                          </a:solidFill>
                          <a:effectLst/>
                          <a:latin typeface="Arial" pitchFamily="34" charset="0"/>
                          <a:ea typeface="Calibri" pitchFamily="34" charset="0"/>
                          <a:cs typeface="Times New Roman" pitchFamily="18" charset="0"/>
                        </a:rPr>
                        <a:t> </a:t>
                      </a:r>
                      <a:endParaRPr kumimoji="0" lang="en-US" sz="1800" b="0" i="0" u="none" strike="noStrike" cap="none" normalizeH="0" baseline="0" dirty="0" smtClean="0">
                        <a:ln>
                          <a:noFill/>
                        </a:ln>
                        <a:solidFill>
                          <a:schemeClr val="tx2"/>
                        </a:solidFill>
                        <a:effectLst/>
                        <a:latin typeface="Calibri" pitchFamily="34" charset="0"/>
                        <a:ea typeface="Calibri" pitchFamily="34" charset="0"/>
                        <a:cs typeface="Times New Roman" pitchFamily="18" charset="0"/>
                      </a:endParaRPr>
                    </a:p>
                  </a:txBody>
                  <a:tcPr marL="53165" marR="53165" marT="0" marB="0" horzOverflow="overflow">
                    <a:lnL w="12700" cap="flat" cmpd="sng" algn="ctr">
                      <a:solidFill>
                        <a:srgbClr val="7BA0CD"/>
                      </a:solidFill>
                      <a:prstDash val="solid"/>
                      <a:round/>
                      <a:headEnd type="none" w="med" len="med"/>
                      <a:tailEnd type="none" w="med" len="med"/>
                    </a:lnL>
                    <a:lnR w="12700" cap="flat" cmpd="sng" algn="ctr">
                      <a:solidFill>
                        <a:srgbClr val="7BA0CD"/>
                      </a:solidFill>
                      <a:prstDash val="solid"/>
                      <a:round/>
                      <a:headEnd type="none" w="med" len="med"/>
                      <a:tailEnd type="none" w="med" len="med"/>
                    </a:lnR>
                    <a:lnT w="12700" cap="flat" cmpd="sng" algn="ctr">
                      <a:solidFill>
                        <a:srgbClr val="7BA0CD"/>
                      </a:solidFill>
                      <a:prstDash val="solid"/>
                      <a:round/>
                      <a:headEnd type="none" w="med" len="med"/>
                      <a:tailEnd type="none" w="med" len="med"/>
                    </a:lnT>
                    <a:lnB w="12700" cap="flat" cmpd="sng" algn="ctr">
                      <a:solidFill>
                        <a:srgbClr val="7BA0CD"/>
                      </a:solidFill>
                      <a:prstDash val="solid"/>
                      <a:round/>
                      <a:headEnd type="none" w="med" len="med"/>
                      <a:tailEnd type="none" w="med" len="med"/>
                    </a:lnB>
                    <a:lnTlToBr>
                      <a:noFill/>
                    </a:lnTlToBr>
                    <a:lnBlToTr>
                      <a:noFill/>
                    </a:lnBlToTr>
                    <a:solidFill>
                      <a:schemeClr val="accent4">
                        <a:lumMod val="60000"/>
                        <a:lumOff val="40000"/>
                      </a:schemeClr>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1800" b="0" i="0" u="none" strike="noStrike" cap="none" normalizeH="0" baseline="0" dirty="0" smtClean="0">
                          <a:ln>
                            <a:noFill/>
                          </a:ln>
                          <a:solidFill>
                            <a:schemeClr val="tx2"/>
                          </a:solidFill>
                          <a:effectLst/>
                          <a:latin typeface="Arial" pitchFamily="34" charset="0"/>
                          <a:ea typeface="Calibri" pitchFamily="34" charset="0"/>
                          <a:cs typeface="Times New Roman" pitchFamily="18" charset="0"/>
                        </a:rPr>
                        <a:t>Süresi (Saat)</a:t>
                      </a:r>
                      <a:r>
                        <a:rPr kumimoji="0" lang="tr-TR" sz="1800" b="1" i="0" u="none" strike="noStrike" cap="none" normalizeH="0" baseline="0" dirty="0" smtClean="0">
                          <a:ln>
                            <a:noFill/>
                          </a:ln>
                          <a:solidFill>
                            <a:schemeClr val="tx2"/>
                          </a:solidFill>
                          <a:effectLst/>
                          <a:latin typeface="Arial" pitchFamily="34" charset="0"/>
                          <a:ea typeface="Calibri" pitchFamily="34" charset="0"/>
                          <a:cs typeface="Times New Roman" pitchFamily="18" charset="0"/>
                        </a:rPr>
                        <a:t> </a:t>
                      </a:r>
                      <a:endParaRPr kumimoji="0" lang="en-US" sz="1800" b="0" i="0" u="none" strike="noStrike" cap="none" normalizeH="0" baseline="0" dirty="0" smtClean="0">
                        <a:ln>
                          <a:noFill/>
                        </a:ln>
                        <a:solidFill>
                          <a:schemeClr val="tx2"/>
                        </a:solidFill>
                        <a:effectLst/>
                        <a:latin typeface="Calibri" pitchFamily="34" charset="0"/>
                        <a:ea typeface="Calibri" pitchFamily="34" charset="0"/>
                        <a:cs typeface="Times New Roman" pitchFamily="18" charset="0"/>
                      </a:endParaRPr>
                    </a:p>
                  </a:txBody>
                  <a:tcPr marL="53165" marR="53165" marT="0" marB="0" horzOverflow="overflow">
                    <a:lnL w="12700" cap="flat" cmpd="sng" algn="ctr">
                      <a:solidFill>
                        <a:srgbClr val="7BA0CD"/>
                      </a:solidFill>
                      <a:prstDash val="solid"/>
                      <a:round/>
                      <a:headEnd type="none" w="med" len="med"/>
                      <a:tailEnd type="none" w="med" len="med"/>
                    </a:lnL>
                    <a:lnR w="12700" cap="flat" cmpd="sng" algn="ctr">
                      <a:solidFill>
                        <a:srgbClr val="7BA0CD"/>
                      </a:solidFill>
                      <a:prstDash val="solid"/>
                      <a:round/>
                      <a:headEnd type="none" w="med" len="med"/>
                      <a:tailEnd type="none" w="med" len="med"/>
                    </a:lnR>
                    <a:lnT w="12700" cap="flat" cmpd="sng" algn="ctr">
                      <a:solidFill>
                        <a:srgbClr val="7BA0CD"/>
                      </a:solidFill>
                      <a:prstDash val="solid"/>
                      <a:round/>
                      <a:headEnd type="none" w="med" len="med"/>
                      <a:tailEnd type="none" w="med" len="med"/>
                    </a:lnT>
                    <a:lnB w="12700" cap="flat" cmpd="sng" algn="ctr">
                      <a:solidFill>
                        <a:srgbClr val="7BA0CD"/>
                      </a:solidFill>
                      <a:prstDash val="solid"/>
                      <a:round/>
                      <a:headEnd type="none" w="med" len="med"/>
                      <a:tailEnd type="none" w="med" len="med"/>
                    </a:lnB>
                    <a:lnTlToBr>
                      <a:noFill/>
                    </a:lnTlToBr>
                    <a:lnBlToTr>
                      <a:noFill/>
                    </a:lnBlToTr>
                    <a:solidFill>
                      <a:schemeClr val="accent4">
                        <a:lumMod val="60000"/>
                        <a:lumOff val="40000"/>
                      </a:schemeClr>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1800" b="0" i="0" u="none" strike="noStrike" cap="none" normalizeH="0" baseline="0" dirty="0" smtClean="0">
                          <a:ln>
                            <a:noFill/>
                          </a:ln>
                          <a:solidFill>
                            <a:schemeClr val="tx2"/>
                          </a:solidFill>
                          <a:effectLst/>
                          <a:latin typeface="Arial" pitchFamily="34" charset="0"/>
                          <a:ea typeface="Calibri" pitchFamily="34" charset="0"/>
                          <a:cs typeface="Times New Roman" pitchFamily="18" charset="0"/>
                        </a:rPr>
                        <a:t>Toplam İş Yükü</a:t>
                      </a:r>
                      <a:r>
                        <a:rPr kumimoji="0" lang="tr-TR" sz="1800" b="1" i="0" u="none" strike="noStrike" cap="none" normalizeH="0" baseline="0" dirty="0" smtClean="0">
                          <a:ln>
                            <a:noFill/>
                          </a:ln>
                          <a:solidFill>
                            <a:schemeClr val="tx2"/>
                          </a:solidFill>
                          <a:effectLst/>
                          <a:latin typeface="Arial" pitchFamily="34" charset="0"/>
                          <a:ea typeface="Calibri" pitchFamily="34" charset="0"/>
                          <a:cs typeface="Times New Roman" pitchFamily="18" charset="0"/>
                        </a:rPr>
                        <a:t> </a:t>
                      </a:r>
                      <a:endParaRPr kumimoji="0" lang="en-US" sz="1800" b="0" i="0" u="none" strike="noStrike" cap="none" normalizeH="0" baseline="0" dirty="0" smtClean="0">
                        <a:ln>
                          <a:noFill/>
                        </a:ln>
                        <a:solidFill>
                          <a:schemeClr val="tx2"/>
                        </a:solidFill>
                        <a:effectLst/>
                        <a:latin typeface="Calibri" pitchFamily="34" charset="0"/>
                        <a:ea typeface="Calibri" pitchFamily="34" charset="0"/>
                        <a:cs typeface="Times New Roman" pitchFamily="18" charset="0"/>
                      </a:endParaRPr>
                    </a:p>
                  </a:txBody>
                  <a:tcPr marL="53165" marR="53165" marT="0" marB="0" horzOverflow="overflow">
                    <a:lnL w="12700" cap="flat" cmpd="sng" algn="ctr">
                      <a:solidFill>
                        <a:srgbClr val="7BA0CD"/>
                      </a:solidFill>
                      <a:prstDash val="solid"/>
                      <a:round/>
                      <a:headEnd type="none" w="med" len="med"/>
                      <a:tailEnd type="none" w="med" len="med"/>
                    </a:lnL>
                    <a:lnR w="12700" cap="flat" cmpd="sng" algn="ctr">
                      <a:solidFill>
                        <a:srgbClr val="7BA0CD"/>
                      </a:solidFill>
                      <a:prstDash val="solid"/>
                      <a:round/>
                      <a:headEnd type="none" w="med" len="med"/>
                      <a:tailEnd type="none" w="med" len="med"/>
                    </a:lnR>
                    <a:lnT w="12700" cap="flat" cmpd="sng" algn="ctr">
                      <a:solidFill>
                        <a:srgbClr val="7BA0CD"/>
                      </a:solidFill>
                      <a:prstDash val="solid"/>
                      <a:round/>
                      <a:headEnd type="none" w="med" len="med"/>
                      <a:tailEnd type="none" w="med" len="med"/>
                    </a:lnT>
                    <a:lnB w="12700" cap="flat" cmpd="sng" algn="ctr">
                      <a:solidFill>
                        <a:srgbClr val="7BA0CD"/>
                      </a:solidFill>
                      <a:prstDash val="solid"/>
                      <a:round/>
                      <a:headEnd type="none" w="med" len="med"/>
                      <a:tailEnd type="none" w="med" len="med"/>
                    </a:lnB>
                    <a:lnTlToBr>
                      <a:noFill/>
                    </a:lnTlToBr>
                    <a:lnBlToTr>
                      <a:noFill/>
                    </a:lnBlToTr>
                    <a:solidFill>
                      <a:schemeClr val="accent4">
                        <a:lumMod val="60000"/>
                        <a:lumOff val="40000"/>
                      </a:schemeClr>
                    </a:solidFill>
                  </a:tcPr>
                </a:tc>
                <a:extLst>
                  <a:ext uri="{0D108BD9-81ED-4DB2-BD59-A6C34878D82A}">
                    <a16:rowId xmlns:a16="http://schemas.microsoft.com/office/drawing/2014/main" val="2109557503"/>
                  </a:ext>
                </a:extLst>
              </a:tr>
              <a:tr h="297460">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tr-TR" sz="1800" b="0" i="0" u="none" strike="noStrike" cap="none" normalizeH="0" baseline="0" dirty="0" smtClean="0">
                          <a:ln>
                            <a:noFill/>
                          </a:ln>
                          <a:solidFill>
                            <a:srgbClr val="000000"/>
                          </a:solidFill>
                          <a:effectLst/>
                          <a:latin typeface="Georgia" pitchFamily="18" charset="0"/>
                          <a:ea typeface="Calibri" pitchFamily="34" charset="0"/>
                          <a:cs typeface="Times New Roman" pitchFamily="18" charset="0"/>
                        </a:rPr>
                        <a:t>Haftalık ders saati (Kuramsal)</a:t>
                      </a:r>
                      <a:r>
                        <a:rPr kumimoji="0" lang="tr-TR" sz="1800" b="1" i="0" u="none" strike="noStrike" cap="none" normalizeH="0" baseline="0" dirty="0" smtClean="0">
                          <a:ln>
                            <a:noFill/>
                          </a:ln>
                          <a:solidFill>
                            <a:srgbClr val="000000"/>
                          </a:solidFill>
                          <a:effectLst/>
                          <a:latin typeface="Georgia" pitchFamily="18" charset="0"/>
                          <a:ea typeface="Calibri" pitchFamily="34" charset="0"/>
                          <a:cs typeface="Times New Roman" pitchFamily="18" charset="0"/>
                        </a:rPr>
                        <a:t> </a:t>
                      </a:r>
                      <a:endParaRPr kumimoji="0" lang="en-US" sz="1800" b="0" i="0" u="none" strike="noStrike" cap="none" normalizeH="0" baseline="0" dirty="0" smtClean="0">
                        <a:ln>
                          <a:noFill/>
                        </a:ln>
                        <a:solidFill>
                          <a:srgbClr val="000000"/>
                        </a:solidFill>
                        <a:effectLst/>
                        <a:latin typeface="Georgia" pitchFamily="18" charset="0"/>
                        <a:ea typeface="Calibri" pitchFamily="34" charset="0"/>
                        <a:cs typeface="Times New Roman" pitchFamily="18" charset="0"/>
                      </a:endParaRPr>
                    </a:p>
                  </a:txBody>
                  <a:tcPr marL="53165" marR="53165" marT="0" marB="0" horzOverflow="overflow">
                    <a:lnL w="12700" cap="flat" cmpd="sng" algn="ctr">
                      <a:solidFill>
                        <a:srgbClr val="7BA0CD"/>
                      </a:solidFill>
                      <a:prstDash val="solid"/>
                      <a:round/>
                      <a:headEnd type="none" w="med" len="med"/>
                      <a:tailEnd type="none" w="med" len="med"/>
                    </a:lnL>
                    <a:lnR w="12700" cap="flat" cmpd="sng" algn="ctr">
                      <a:solidFill>
                        <a:srgbClr val="7BA0CD"/>
                      </a:solidFill>
                      <a:prstDash val="solid"/>
                      <a:round/>
                      <a:headEnd type="none" w="med" len="med"/>
                      <a:tailEnd type="none" w="med" len="med"/>
                    </a:lnR>
                    <a:lnT w="12700" cap="flat" cmpd="sng" algn="ctr">
                      <a:solidFill>
                        <a:srgbClr val="7BA0CD"/>
                      </a:solidFill>
                      <a:prstDash val="solid"/>
                      <a:round/>
                      <a:headEnd type="none" w="med" len="med"/>
                      <a:tailEnd type="none" w="med" len="med"/>
                    </a:lnT>
                    <a:lnB w="12700" cap="flat" cmpd="sng" algn="ctr">
                      <a:solidFill>
                        <a:srgbClr val="7BA0CD"/>
                      </a:solidFill>
                      <a:prstDash val="solid"/>
                      <a:round/>
                      <a:headEnd type="none" w="med" len="med"/>
                      <a:tailEnd type="none" w="med" len="med"/>
                    </a:lnB>
                    <a:lnTlToBr>
                      <a:noFill/>
                    </a:lnTlToBr>
                    <a:lnBlToTr>
                      <a:noFill/>
                    </a:lnBlToTr>
                    <a:solidFill>
                      <a:srgbClr val="D3DFEE"/>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1800" b="0" i="0" u="none" strike="noStrike" cap="none" normalizeH="0" baseline="0" dirty="0" smtClean="0">
                          <a:ln>
                            <a:noFill/>
                          </a:ln>
                          <a:solidFill>
                            <a:srgbClr val="000000"/>
                          </a:solidFill>
                          <a:effectLst/>
                          <a:latin typeface="Georgia" pitchFamily="18" charset="0"/>
                          <a:ea typeface="Calibri" pitchFamily="34" charset="0"/>
                          <a:cs typeface="Times New Roman" pitchFamily="18" charset="0"/>
                        </a:rPr>
                        <a:t>14 </a:t>
                      </a:r>
                      <a:endParaRPr kumimoji="0" lang="en-US" sz="1800" b="0" i="0" u="none" strike="noStrike" cap="none" normalizeH="0" baseline="0" dirty="0" smtClean="0">
                        <a:ln>
                          <a:noFill/>
                        </a:ln>
                        <a:solidFill>
                          <a:srgbClr val="000000"/>
                        </a:solidFill>
                        <a:effectLst/>
                        <a:latin typeface="Georgia" pitchFamily="18" charset="0"/>
                        <a:ea typeface="Calibri" pitchFamily="34" charset="0"/>
                        <a:cs typeface="Times New Roman" pitchFamily="18" charset="0"/>
                      </a:endParaRPr>
                    </a:p>
                  </a:txBody>
                  <a:tcPr marL="53165" marR="53165" marT="0" marB="0" horzOverflow="overflow">
                    <a:lnL w="12700" cap="flat" cmpd="sng" algn="ctr">
                      <a:solidFill>
                        <a:srgbClr val="7BA0CD"/>
                      </a:solidFill>
                      <a:prstDash val="solid"/>
                      <a:round/>
                      <a:headEnd type="none" w="med" len="med"/>
                      <a:tailEnd type="none" w="med" len="med"/>
                    </a:lnL>
                    <a:lnR w="12700" cap="flat" cmpd="sng" algn="ctr">
                      <a:solidFill>
                        <a:srgbClr val="7BA0CD"/>
                      </a:solidFill>
                      <a:prstDash val="solid"/>
                      <a:round/>
                      <a:headEnd type="none" w="med" len="med"/>
                      <a:tailEnd type="none" w="med" len="med"/>
                    </a:lnR>
                    <a:lnT w="12700" cap="flat" cmpd="sng" algn="ctr">
                      <a:solidFill>
                        <a:srgbClr val="7BA0CD"/>
                      </a:solidFill>
                      <a:prstDash val="solid"/>
                      <a:round/>
                      <a:headEnd type="none" w="med" len="med"/>
                      <a:tailEnd type="none" w="med" len="med"/>
                    </a:lnT>
                    <a:lnB w="12700" cap="flat" cmpd="sng" algn="ctr">
                      <a:solidFill>
                        <a:srgbClr val="7BA0CD"/>
                      </a:solidFill>
                      <a:prstDash val="solid"/>
                      <a:round/>
                      <a:headEnd type="none" w="med" len="med"/>
                      <a:tailEnd type="none" w="med" len="med"/>
                    </a:lnB>
                    <a:lnTlToBr>
                      <a:noFill/>
                    </a:lnTlToBr>
                    <a:lnBlToTr>
                      <a:noFill/>
                    </a:lnBlToTr>
                    <a:solidFill>
                      <a:srgbClr val="D3DFEE"/>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1800" b="0" i="0" u="none" strike="noStrike" cap="none" normalizeH="0" baseline="0" dirty="0" smtClean="0">
                          <a:ln>
                            <a:noFill/>
                          </a:ln>
                          <a:solidFill>
                            <a:srgbClr val="000000"/>
                          </a:solidFill>
                          <a:effectLst/>
                          <a:latin typeface="Georgia" pitchFamily="18" charset="0"/>
                          <a:ea typeface="Calibri" pitchFamily="34" charset="0"/>
                          <a:cs typeface="Times New Roman" pitchFamily="18" charset="0"/>
                        </a:rPr>
                        <a:t>2 </a:t>
                      </a:r>
                      <a:endParaRPr kumimoji="0" lang="en-US" sz="1800" b="0" i="0" u="none" strike="noStrike" cap="none" normalizeH="0" baseline="0" dirty="0" smtClean="0">
                        <a:ln>
                          <a:noFill/>
                        </a:ln>
                        <a:solidFill>
                          <a:srgbClr val="000000"/>
                        </a:solidFill>
                        <a:effectLst/>
                        <a:latin typeface="Georgia" pitchFamily="18" charset="0"/>
                        <a:ea typeface="Calibri" pitchFamily="34" charset="0"/>
                        <a:cs typeface="Times New Roman" pitchFamily="18" charset="0"/>
                      </a:endParaRPr>
                    </a:p>
                  </a:txBody>
                  <a:tcPr marL="53165" marR="53165" marT="0" marB="0" horzOverflow="overflow">
                    <a:lnL w="12700" cap="flat" cmpd="sng" algn="ctr">
                      <a:solidFill>
                        <a:srgbClr val="7BA0CD"/>
                      </a:solidFill>
                      <a:prstDash val="solid"/>
                      <a:round/>
                      <a:headEnd type="none" w="med" len="med"/>
                      <a:tailEnd type="none" w="med" len="med"/>
                    </a:lnL>
                    <a:lnR w="12700" cap="flat" cmpd="sng" algn="ctr">
                      <a:solidFill>
                        <a:srgbClr val="7BA0CD"/>
                      </a:solidFill>
                      <a:prstDash val="solid"/>
                      <a:round/>
                      <a:headEnd type="none" w="med" len="med"/>
                      <a:tailEnd type="none" w="med" len="med"/>
                    </a:lnR>
                    <a:lnT w="12700" cap="flat" cmpd="sng" algn="ctr">
                      <a:solidFill>
                        <a:srgbClr val="7BA0CD"/>
                      </a:solidFill>
                      <a:prstDash val="solid"/>
                      <a:round/>
                      <a:headEnd type="none" w="med" len="med"/>
                      <a:tailEnd type="none" w="med" len="med"/>
                    </a:lnT>
                    <a:lnB w="12700" cap="flat" cmpd="sng" algn="ctr">
                      <a:solidFill>
                        <a:srgbClr val="7BA0CD"/>
                      </a:solidFill>
                      <a:prstDash val="solid"/>
                      <a:round/>
                      <a:headEnd type="none" w="med" len="med"/>
                      <a:tailEnd type="none" w="med" len="med"/>
                    </a:lnB>
                    <a:lnTlToBr>
                      <a:noFill/>
                    </a:lnTlToBr>
                    <a:lnBlToTr>
                      <a:noFill/>
                    </a:lnBlToTr>
                    <a:solidFill>
                      <a:srgbClr val="D3DFEE"/>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1800" b="0" i="0" u="none" strike="noStrike" cap="none" normalizeH="0" baseline="0" dirty="0" smtClean="0">
                          <a:ln>
                            <a:noFill/>
                          </a:ln>
                          <a:solidFill>
                            <a:srgbClr val="000000"/>
                          </a:solidFill>
                          <a:effectLst/>
                          <a:latin typeface="Georgia" pitchFamily="18" charset="0"/>
                          <a:ea typeface="Calibri" pitchFamily="34" charset="0"/>
                          <a:cs typeface="Times New Roman" pitchFamily="18" charset="0"/>
                        </a:rPr>
                        <a:t>28 </a:t>
                      </a:r>
                      <a:endParaRPr kumimoji="0" lang="en-US" sz="1800" b="0" i="0" u="none" strike="noStrike" cap="none" normalizeH="0" baseline="0" dirty="0" smtClean="0">
                        <a:ln>
                          <a:noFill/>
                        </a:ln>
                        <a:solidFill>
                          <a:srgbClr val="000000"/>
                        </a:solidFill>
                        <a:effectLst/>
                        <a:latin typeface="Georgia" pitchFamily="18" charset="0"/>
                        <a:ea typeface="Calibri" pitchFamily="34" charset="0"/>
                        <a:cs typeface="Times New Roman" pitchFamily="18" charset="0"/>
                      </a:endParaRPr>
                    </a:p>
                  </a:txBody>
                  <a:tcPr marL="53165" marR="53165" marT="0" marB="0" horzOverflow="overflow">
                    <a:lnL w="12700" cap="flat" cmpd="sng" algn="ctr">
                      <a:solidFill>
                        <a:srgbClr val="7BA0CD"/>
                      </a:solidFill>
                      <a:prstDash val="solid"/>
                      <a:round/>
                      <a:headEnd type="none" w="med" len="med"/>
                      <a:tailEnd type="none" w="med" len="med"/>
                    </a:lnL>
                    <a:lnR w="12700" cap="flat" cmpd="sng" algn="ctr">
                      <a:solidFill>
                        <a:srgbClr val="7BA0CD"/>
                      </a:solidFill>
                      <a:prstDash val="solid"/>
                      <a:round/>
                      <a:headEnd type="none" w="med" len="med"/>
                      <a:tailEnd type="none" w="med" len="med"/>
                    </a:lnR>
                    <a:lnT w="12700" cap="flat" cmpd="sng" algn="ctr">
                      <a:solidFill>
                        <a:srgbClr val="7BA0CD"/>
                      </a:solidFill>
                      <a:prstDash val="solid"/>
                      <a:round/>
                      <a:headEnd type="none" w="med" len="med"/>
                      <a:tailEnd type="none" w="med" len="med"/>
                    </a:lnT>
                    <a:lnB w="12700" cap="flat" cmpd="sng" algn="ctr">
                      <a:solidFill>
                        <a:srgbClr val="7BA0CD"/>
                      </a:solidFill>
                      <a:prstDash val="solid"/>
                      <a:round/>
                      <a:headEnd type="none" w="med" len="med"/>
                      <a:tailEnd type="none" w="med" len="med"/>
                    </a:lnB>
                    <a:lnTlToBr>
                      <a:noFill/>
                    </a:lnTlToBr>
                    <a:lnBlToTr>
                      <a:noFill/>
                    </a:lnBlToTr>
                    <a:solidFill>
                      <a:srgbClr val="D3DFEE"/>
                    </a:solidFill>
                  </a:tcPr>
                </a:tc>
                <a:extLst>
                  <a:ext uri="{0D108BD9-81ED-4DB2-BD59-A6C34878D82A}">
                    <a16:rowId xmlns:a16="http://schemas.microsoft.com/office/drawing/2014/main" val="2082090676"/>
                  </a:ext>
                </a:extLst>
              </a:tr>
              <a:tr h="297460">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tr-TR" sz="1800" b="0" i="0" u="none" strike="noStrike" cap="none" normalizeH="0" baseline="0" dirty="0" smtClean="0">
                          <a:ln>
                            <a:noFill/>
                          </a:ln>
                          <a:solidFill>
                            <a:srgbClr val="000000"/>
                          </a:solidFill>
                          <a:effectLst/>
                          <a:latin typeface="Georgia" pitchFamily="18" charset="0"/>
                          <a:ea typeface="Calibri" pitchFamily="34" charset="0"/>
                          <a:cs typeface="Times New Roman" pitchFamily="18" charset="0"/>
                        </a:rPr>
                        <a:t>Haftalık ders dışı çalışma </a:t>
                      </a:r>
                      <a:r>
                        <a:rPr kumimoji="0" lang="tr-TR" sz="1800" b="1" i="0" u="none" strike="noStrike" cap="none" normalizeH="0" baseline="0" dirty="0" smtClean="0">
                          <a:ln>
                            <a:noFill/>
                          </a:ln>
                          <a:solidFill>
                            <a:srgbClr val="000000"/>
                          </a:solidFill>
                          <a:effectLst/>
                          <a:latin typeface="Georgia" pitchFamily="18" charset="0"/>
                          <a:ea typeface="Calibri" pitchFamily="34" charset="0"/>
                          <a:cs typeface="Times New Roman" pitchFamily="18" charset="0"/>
                        </a:rPr>
                        <a:t> </a:t>
                      </a:r>
                      <a:endParaRPr kumimoji="0" lang="en-US" sz="1800" b="0" i="0" u="none" strike="noStrike" cap="none" normalizeH="0" baseline="0" dirty="0" smtClean="0">
                        <a:ln>
                          <a:noFill/>
                        </a:ln>
                        <a:solidFill>
                          <a:srgbClr val="000000"/>
                        </a:solidFill>
                        <a:effectLst/>
                        <a:latin typeface="Georgia" pitchFamily="18" charset="0"/>
                        <a:ea typeface="Calibri" pitchFamily="34" charset="0"/>
                        <a:cs typeface="Times New Roman" pitchFamily="18" charset="0"/>
                      </a:endParaRPr>
                    </a:p>
                  </a:txBody>
                  <a:tcPr marL="53165" marR="53165" marT="0" marB="0" horzOverflow="overflow">
                    <a:lnL w="12700" cap="flat" cmpd="sng" algn="ctr">
                      <a:solidFill>
                        <a:srgbClr val="7BA0CD"/>
                      </a:solidFill>
                      <a:prstDash val="solid"/>
                      <a:round/>
                      <a:headEnd type="none" w="med" len="med"/>
                      <a:tailEnd type="none" w="med" len="med"/>
                    </a:lnL>
                    <a:lnR w="12700" cap="flat" cmpd="sng" algn="ctr">
                      <a:solidFill>
                        <a:srgbClr val="7BA0CD"/>
                      </a:solidFill>
                      <a:prstDash val="solid"/>
                      <a:round/>
                      <a:headEnd type="none" w="med" len="med"/>
                      <a:tailEnd type="none" w="med" len="med"/>
                    </a:lnR>
                    <a:lnT w="12700" cap="flat" cmpd="sng" algn="ctr">
                      <a:solidFill>
                        <a:srgbClr val="7BA0CD"/>
                      </a:solidFill>
                      <a:prstDash val="solid"/>
                      <a:round/>
                      <a:headEnd type="none" w="med" len="med"/>
                      <a:tailEnd type="none" w="med" len="med"/>
                    </a:lnT>
                    <a:lnB w="12700" cap="flat" cmpd="sng" algn="ctr">
                      <a:solidFill>
                        <a:srgbClr val="7BA0CD"/>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1800" b="0" i="0" u="none" strike="noStrike" cap="none" normalizeH="0" baseline="0" dirty="0" smtClean="0">
                          <a:ln>
                            <a:noFill/>
                          </a:ln>
                          <a:solidFill>
                            <a:srgbClr val="000000"/>
                          </a:solidFill>
                          <a:effectLst/>
                          <a:latin typeface="Georgia" pitchFamily="18" charset="0"/>
                          <a:ea typeface="Calibri" pitchFamily="34" charset="0"/>
                          <a:cs typeface="Times New Roman" pitchFamily="18" charset="0"/>
                        </a:rPr>
                        <a:t>14 </a:t>
                      </a:r>
                      <a:endParaRPr kumimoji="0" lang="en-US" sz="1800" b="0" i="0" u="none" strike="noStrike" cap="none" normalizeH="0" baseline="0" dirty="0" smtClean="0">
                        <a:ln>
                          <a:noFill/>
                        </a:ln>
                        <a:solidFill>
                          <a:srgbClr val="000000"/>
                        </a:solidFill>
                        <a:effectLst/>
                        <a:latin typeface="Georgia" pitchFamily="18" charset="0"/>
                        <a:ea typeface="Calibri" pitchFamily="34" charset="0"/>
                        <a:cs typeface="Times New Roman" pitchFamily="18" charset="0"/>
                      </a:endParaRPr>
                    </a:p>
                  </a:txBody>
                  <a:tcPr marL="53165" marR="53165" marT="0" marB="0" horzOverflow="overflow">
                    <a:lnL w="12700" cap="flat" cmpd="sng" algn="ctr">
                      <a:solidFill>
                        <a:srgbClr val="7BA0CD"/>
                      </a:solidFill>
                      <a:prstDash val="solid"/>
                      <a:round/>
                      <a:headEnd type="none" w="med" len="med"/>
                      <a:tailEnd type="none" w="med" len="med"/>
                    </a:lnL>
                    <a:lnR w="12700" cap="flat" cmpd="sng" algn="ctr">
                      <a:solidFill>
                        <a:srgbClr val="7BA0CD"/>
                      </a:solidFill>
                      <a:prstDash val="solid"/>
                      <a:round/>
                      <a:headEnd type="none" w="med" len="med"/>
                      <a:tailEnd type="none" w="med" len="med"/>
                    </a:lnR>
                    <a:lnT w="12700" cap="flat" cmpd="sng" algn="ctr">
                      <a:solidFill>
                        <a:srgbClr val="7BA0CD"/>
                      </a:solidFill>
                      <a:prstDash val="solid"/>
                      <a:round/>
                      <a:headEnd type="none" w="med" len="med"/>
                      <a:tailEnd type="none" w="med" len="med"/>
                    </a:lnT>
                    <a:lnB w="12700" cap="flat" cmpd="sng" algn="ctr">
                      <a:solidFill>
                        <a:srgbClr val="7BA0CD"/>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1800" b="0" i="0" u="none" strike="noStrike" cap="none" normalizeH="0" baseline="0" dirty="0" smtClean="0">
                          <a:ln>
                            <a:noFill/>
                          </a:ln>
                          <a:solidFill>
                            <a:srgbClr val="000000"/>
                          </a:solidFill>
                          <a:effectLst/>
                          <a:latin typeface="Georgia" pitchFamily="18" charset="0"/>
                          <a:ea typeface="Calibri" pitchFamily="34" charset="0"/>
                          <a:cs typeface="Times New Roman" pitchFamily="18" charset="0"/>
                        </a:rPr>
                        <a:t>1 </a:t>
                      </a:r>
                      <a:endParaRPr kumimoji="0" lang="en-US" sz="1800" b="0" i="0" u="none" strike="noStrike" cap="none" normalizeH="0" baseline="0" dirty="0" smtClean="0">
                        <a:ln>
                          <a:noFill/>
                        </a:ln>
                        <a:solidFill>
                          <a:srgbClr val="000000"/>
                        </a:solidFill>
                        <a:effectLst/>
                        <a:latin typeface="Georgia" pitchFamily="18" charset="0"/>
                        <a:ea typeface="Calibri" pitchFamily="34" charset="0"/>
                        <a:cs typeface="Times New Roman" pitchFamily="18" charset="0"/>
                      </a:endParaRPr>
                    </a:p>
                  </a:txBody>
                  <a:tcPr marL="53165" marR="53165" marT="0" marB="0" horzOverflow="overflow">
                    <a:lnL w="12700" cap="flat" cmpd="sng" algn="ctr">
                      <a:solidFill>
                        <a:srgbClr val="7BA0CD"/>
                      </a:solidFill>
                      <a:prstDash val="solid"/>
                      <a:round/>
                      <a:headEnd type="none" w="med" len="med"/>
                      <a:tailEnd type="none" w="med" len="med"/>
                    </a:lnL>
                    <a:lnR w="12700" cap="flat" cmpd="sng" algn="ctr">
                      <a:solidFill>
                        <a:srgbClr val="7BA0CD"/>
                      </a:solidFill>
                      <a:prstDash val="solid"/>
                      <a:round/>
                      <a:headEnd type="none" w="med" len="med"/>
                      <a:tailEnd type="none" w="med" len="med"/>
                    </a:lnR>
                    <a:lnT w="12700" cap="flat" cmpd="sng" algn="ctr">
                      <a:solidFill>
                        <a:srgbClr val="7BA0CD"/>
                      </a:solidFill>
                      <a:prstDash val="solid"/>
                      <a:round/>
                      <a:headEnd type="none" w="med" len="med"/>
                      <a:tailEnd type="none" w="med" len="med"/>
                    </a:lnT>
                    <a:lnB w="12700" cap="flat" cmpd="sng" algn="ctr">
                      <a:solidFill>
                        <a:srgbClr val="7BA0CD"/>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1800" b="0" i="0" u="none" strike="noStrike" cap="none" normalizeH="0" baseline="0" dirty="0" smtClean="0">
                          <a:ln>
                            <a:noFill/>
                          </a:ln>
                          <a:solidFill>
                            <a:srgbClr val="000000"/>
                          </a:solidFill>
                          <a:effectLst/>
                          <a:latin typeface="Georgia" pitchFamily="18" charset="0"/>
                          <a:ea typeface="Calibri" pitchFamily="34" charset="0"/>
                          <a:cs typeface="Times New Roman" pitchFamily="18" charset="0"/>
                        </a:rPr>
                        <a:t>14</a:t>
                      </a:r>
                      <a:endParaRPr kumimoji="0" lang="en-US" sz="1800" b="0" i="0" u="none" strike="noStrike" cap="none" normalizeH="0" baseline="0" dirty="0" smtClean="0">
                        <a:ln>
                          <a:noFill/>
                        </a:ln>
                        <a:solidFill>
                          <a:srgbClr val="000000"/>
                        </a:solidFill>
                        <a:effectLst/>
                        <a:latin typeface="Georgia" pitchFamily="18" charset="0"/>
                        <a:ea typeface="Calibri" pitchFamily="34" charset="0"/>
                        <a:cs typeface="Times New Roman" pitchFamily="18" charset="0"/>
                      </a:endParaRPr>
                    </a:p>
                  </a:txBody>
                  <a:tcPr marL="53165" marR="53165" marT="0" marB="0" horzOverflow="overflow">
                    <a:lnL w="12700" cap="flat" cmpd="sng" algn="ctr">
                      <a:solidFill>
                        <a:srgbClr val="7BA0CD"/>
                      </a:solidFill>
                      <a:prstDash val="solid"/>
                      <a:round/>
                      <a:headEnd type="none" w="med" len="med"/>
                      <a:tailEnd type="none" w="med" len="med"/>
                    </a:lnL>
                    <a:lnR w="12700" cap="flat" cmpd="sng" algn="ctr">
                      <a:solidFill>
                        <a:srgbClr val="7BA0CD"/>
                      </a:solidFill>
                      <a:prstDash val="solid"/>
                      <a:round/>
                      <a:headEnd type="none" w="med" len="med"/>
                      <a:tailEnd type="none" w="med" len="med"/>
                    </a:lnR>
                    <a:lnT w="12700" cap="flat" cmpd="sng" algn="ctr">
                      <a:solidFill>
                        <a:srgbClr val="7BA0CD"/>
                      </a:solidFill>
                      <a:prstDash val="solid"/>
                      <a:round/>
                      <a:headEnd type="none" w="med" len="med"/>
                      <a:tailEnd type="none" w="med" len="med"/>
                    </a:lnT>
                    <a:lnB w="12700" cap="flat" cmpd="sng" algn="ctr">
                      <a:solidFill>
                        <a:srgbClr val="7BA0CD"/>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916273523"/>
                  </a:ext>
                </a:extLst>
              </a:tr>
              <a:tr h="297460">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tr-TR" sz="1800" b="0" i="0" u="none" strike="noStrike" cap="none" normalizeH="0" baseline="0" dirty="0" smtClean="0">
                          <a:ln>
                            <a:noFill/>
                          </a:ln>
                          <a:solidFill>
                            <a:srgbClr val="000000"/>
                          </a:solidFill>
                          <a:effectLst/>
                          <a:latin typeface="Georgia" pitchFamily="18" charset="0"/>
                          <a:ea typeface="Calibri" pitchFamily="34" charset="0"/>
                          <a:cs typeface="Times New Roman" pitchFamily="18" charset="0"/>
                        </a:rPr>
                        <a:t>Ara sınav ve ara sınava hazırlık </a:t>
                      </a:r>
                      <a:endParaRPr kumimoji="0" lang="en-US" sz="1800" b="0" i="0" u="none" strike="noStrike" cap="none" normalizeH="0" baseline="0" dirty="0" smtClean="0">
                        <a:ln>
                          <a:noFill/>
                        </a:ln>
                        <a:solidFill>
                          <a:srgbClr val="000000"/>
                        </a:solidFill>
                        <a:effectLst/>
                        <a:latin typeface="Georgia" pitchFamily="18" charset="0"/>
                        <a:ea typeface="Calibri" pitchFamily="34" charset="0"/>
                        <a:cs typeface="Times New Roman" pitchFamily="18" charset="0"/>
                      </a:endParaRPr>
                    </a:p>
                  </a:txBody>
                  <a:tcPr marL="53165" marR="53165" marT="0" marB="0" horzOverflow="overflow">
                    <a:lnL w="12700" cap="flat" cmpd="sng" algn="ctr">
                      <a:solidFill>
                        <a:srgbClr val="7BA0CD"/>
                      </a:solidFill>
                      <a:prstDash val="solid"/>
                      <a:round/>
                      <a:headEnd type="none" w="med" len="med"/>
                      <a:tailEnd type="none" w="med" len="med"/>
                    </a:lnL>
                    <a:lnR w="12700" cap="flat" cmpd="sng" algn="ctr">
                      <a:solidFill>
                        <a:srgbClr val="7BA0CD"/>
                      </a:solidFill>
                      <a:prstDash val="solid"/>
                      <a:round/>
                      <a:headEnd type="none" w="med" len="med"/>
                      <a:tailEnd type="none" w="med" len="med"/>
                    </a:lnR>
                    <a:lnT w="12700" cap="flat" cmpd="sng" algn="ctr">
                      <a:solidFill>
                        <a:srgbClr val="7BA0CD"/>
                      </a:solidFill>
                      <a:prstDash val="solid"/>
                      <a:round/>
                      <a:headEnd type="none" w="med" len="med"/>
                      <a:tailEnd type="none" w="med" len="med"/>
                    </a:lnT>
                    <a:lnB w="12700" cap="flat" cmpd="sng" algn="ctr">
                      <a:solidFill>
                        <a:srgbClr val="7BA0CD"/>
                      </a:solidFill>
                      <a:prstDash val="solid"/>
                      <a:round/>
                      <a:headEnd type="none" w="med" len="med"/>
                      <a:tailEnd type="none" w="med" len="med"/>
                    </a:lnB>
                    <a:lnTlToBr>
                      <a:noFill/>
                    </a:lnTlToBr>
                    <a:lnBlToTr>
                      <a:noFill/>
                    </a:lnBlToTr>
                    <a:solidFill>
                      <a:srgbClr val="D3DFEE"/>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1800" b="0" i="0" u="none" strike="noStrike" cap="none" normalizeH="0" baseline="0" dirty="0" smtClean="0">
                          <a:ln>
                            <a:noFill/>
                          </a:ln>
                          <a:solidFill>
                            <a:srgbClr val="000000"/>
                          </a:solidFill>
                          <a:effectLst/>
                          <a:latin typeface="Georgia" pitchFamily="18" charset="0"/>
                          <a:ea typeface="Calibri" pitchFamily="34" charset="0"/>
                          <a:cs typeface="Times New Roman" pitchFamily="18" charset="0"/>
                        </a:rPr>
                        <a:t>1 </a:t>
                      </a:r>
                      <a:endParaRPr kumimoji="0" lang="en-US" sz="1800" b="0" i="0" u="none" strike="noStrike" cap="none" normalizeH="0" baseline="0" dirty="0" smtClean="0">
                        <a:ln>
                          <a:noFill/>
                        </a:ln>
                        <a:solidFill>
                          <a:srgbClr val="000000"/>
                        </a:solidFill>
                        <a:effectLst/>
                        <a:latin typeface="Georgia" pitchFamily="18" charset="0"/>
                        <a:ea typeface="Calibri" pitchFamily="34" charset="0"/>
                        <a:cs typeface="Times New Roman" pitchFamily="18" charset="0"/>
                      </a:endParaRPr>
                    </a:p>
                  </a:txBody>
                  <a:tcPr marL="53165" marR="53165" marT="0" marB="0" horzOverflow="overflow">
                    <a:lnL w="12700" cap="flat" cmpd="sng" algn="ctr">
                      <a:solidFill>
                        <a:srgbClr val="7BA0CD"/>
                      </a:solidFill>
                      <a:prstDash val="solid"/>
                      <a:round/>
                      <a:headEnd type="none" w="med" len="med"/>
                      <a:tailEnd type="none" w="med" len="med"/>
                    </a:lnL>
                    <a:lnR w="12700" cap="flat" cmpd="sng" algn="ctr">
                      <a:solidFill>
                        <a:srgbClr val="7BA0CD"/>
                      </a:solidFill>
                      <a:prstDash val="solid"/>
                      <a:round/>
                      <a:headEnd type="none" w="med" len="med"/>
                      <a:tailEnd type="none" w="med" len="med"/>
                    </a:lnR>
                    <a:lnT w="12700" cap="flat" cmpd="sng" algn="ctr">
                      <a:solidFill>
                        <a:srgbClr val="7BA0CD"/>
                      </a:solidFill>
                      <a:prstDash val="solid"/>
                      <a:round/>
                      <a:headEnd type="none" w="med" len="med"/>
                      <a:tailEnd type="none" w="med" len="med"/>
                    </a:lnT>
                    <a:lnB w="12700" cap="flat" cmpd="sng" algn="ctr">
                      <a:solidFill>
                        <a:srgbClr val="7BA0CD"/>
                      </a:solidFill>
                      <a:prstDash val="solid"/>
                      <a:round/>
                      <a:headEnd type="none" w="med" len="med"/>
                      <a:tailEnd type="none" w="med" len="med"/>
                    </a:lnB>
                    <a:lnTlToBr>
                      <a:noFill/>
                    </a:lnTlToBr>
                    <a:lnBlToTr>
                      <a:noFill/>
                    </a:lnBlToTr>
                    <a:solidFill>
                      <a:srgbClr val="D3DFEE"/>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1800" b="0" i="0" u="none" strike="noStrike" cap="none" normalizeH="0" baseline="0" dirty="0" smtClean="0">
                          <a:ln>
                            <a:noFill/>
                          </a:ln>
                          <a:solidFill>
                            <a:srgbClr val="000000"/>
                          </a:solidFill>
                          <a:effectLst/>
                          <a:latin typeface="Georgia" pitchFamily="18" charset="0"/>
                          <a:ea typeface="Calibri" pitchFamily="34" charset="0"/>
                          <a:cs typeface="Times New Roman" pitchFamily="18" charset="0"/>
                        </a:rPr>
                        <a:t>6 </a:t>
                      </a:r>
                      <a:endParaRPr kumimoji="0" lang="en-US" sz="1800" b="0" i="0" u="none" strike="noStrike" cap="none" normalizeH="0" baseline="0" dirty="0" smtClean="0">
                        <a:ln>
                          <a:noFill/>
                        </a:ln>
                        <a:solidFill>
                          <a:srgbClr val="000000"/>
                        </a:solidFill>
                        <a:effectLst/>
                        <a:latin typeface="Georgia" pitchFamily="18" charset="0"/>
                        <a:ea typeface="Calibri" pitchFamily="34" charset="0"/>
                        <a:cs typeface="Times New Roman" pitchFamily="18" charset="0"/>
                      </a:endParaRPr>
                    </a:p>
                  </a:txBody>
                  <a:tcPr marL="53165" marR="53165" marT="0" marB="0" horzOverflow="overflow">
                    <a:lnL w="12700" cap="flat" cmpd="sng" algn="ctr">
                      <a:solidFill>
                        <a:srgbClr val="7BA0CD"/>
                      </a:solidFill>
                      <a:prstDash val="solid"/>
                      <a:round/>
                      <a:headEnd type="none" w="med" len="med"/>
                      <a:tailEnd type="none" w="med" len="med"/>
                    </a:lnL>
                    <a:lnR w="12700" cap="flat" cmpd="sng" algn="ctr">
                      <a:solidFill>
                        <a:srgbClr val="7BA0CD"/>
                      </a:solidFill>
                      <a:prstDash val="solid"/>
                      <a:round/>
                      <a:headEnd type="none" w="med" len="med"/>
                      <a:tailEnd type="none" w="med" len="med"/>
                    </a:lnR>
                    <a:lnT w="12700" cap="flat" cmpd="sng" algn="ctr">
                      <a:solidFill>
                        <a:srgbClr val="7BA0CD"/>
                      </a:solidFill>
                      <a:prstDash val="solid"/>
                      <a:round/>
                      <a:headEnd type="none" w="med" len="med"/>
                      <a:tailEnd type="none" w="med" len="med"/>
                    </a:lnT>
                    <a:lnB w="12700" cap="flat" cmpd="sng" algn="ctr">
                      <a:solidFill>
                        <a:srgbClr val="7BA0CD"/>
                      </a:solidFill>
                      <a:prstDash val="solid"/>
                      <a:round/>
                      <a:headEnd type="none" w="med" len="med"/>
                      <a:tailEnd type="none" w="med" len="med"/>
                    </a:lnB>
                    <a:lnTlToBr>
                      <a:noFill/>
                    </a:lnTlToBr>
                    <a:lnBlToTr>
                      <a:noFill/>
                    </a:lnBlToTr>
                    <a:solidFill>
                      <a:srgbClr val="D3DFEE"/>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1800" b="0" i="0" u="none" strike="noStrike" cap="none" normalizeH="0" baseline="0" dirty="0" smtClean="0">
                          <a:ln>
                            <a:noFill/>
                          </a:ln>
                          <a:solidFill>
                            <a:srgbClr val="000000"/>
                          </a:solidFill>
                          <a:effectLst/>
                          <a:latin typeface="Georgia" pitchFamily="18" charset="0"/>
                          <a:ea typeface="Calibri" pitchFamily="34" charset="0"/>
                          <a:cs typeface="Times New Roman" pitchFamily="18" charset="0"/>
                        </a:rPr>
                        <a:t>6 </a:t>
                      </a:r>
                      <a:endParaRPr kumimoji="0" lang="en-US" sz="1800" b="0" i="0" u="none" strike="noStrike" cap="none" normalizeH="0" baseline="0" dirty="0" smtClean="0">
                        <a:ln>
                          <a:noFill/>
                        </a:ln>
                        <a:solidFill>
                          <a:srgbClr val="000000"/>
                        </a:solidFill>
                        <a:effectLst/>
                        <a:latin typeface="Georgia" pitchFamily="18" charset="0"/>
                        <a:ea typeface="Calibri" pitchFamily="34" charset="0"/>
                        <a:cs typeface="Times New Roman" pitchFamily="18" charset="0"/>
                      </a:endParaRPr>
                    </a:p>
                  </a:txBody>
                  <a:tcPr marL="53165" marR="53165" marT="0" marB="0" horzOverflow="overflow">
                    <a:lnL w="12700" cap="flat" cmpd="sng" algn="ctr">
                      <a:solidFill>
                        <a:srgbClr val="7BA0CD"/>
                      </a:solidFill>
                      <a:prstDash val="solid"/>
                      <a:round/>
                      <a:headEnd type="none" w="med" len="med"/>
                      <a:tailEnd type="none" w="med" len="med"/>
                    </a:lnL>
                    <a:lnR w="12700" cap="flat" cmpd="sng" algn="ctr">
                      <a:solidFill>
                        <a:srgbClr val="7BA0CD"/>
                      </a:solidFill>
                      <a:prstDash val="solid"/>
                      <a:round/>
                      <a:headEnd type="none" w="med" len="med"/>
                      <a:tailEnd type="none" w="med" len="med"/>
                    </a:lnR>
                    <a:lnT w="12700" cap="flat" cmpd="sng" algn="ctr">
                      <a:solidFill>
                        <a:srgbClr val="7BA0CD"/>
                      </a:solidFill>
                      <a:prstDash val="solid"/>
                      <a:round/>
                      <a:headEnd type="none" w="med" len="med"/>
                      <a:tailEnd type="none" w="med" len="med"/>
                    </a:lnT>
                    <a:lnB w="12700" cap="flat" cmpd="sng" algn="ctr">
                      <a:solidFill>
                        <a:srgbClr val="7BA0CD"/>
                      </a:solidFill>
                      <a:prstDash val="solid"/>
                      <a:round/>
                      <a:headEnd type="none" w="med" len="med"/>
                      <a:tailEnd type="none" w="med" len="med"/>
                    </a:lnB>
                    <a:lnTlToBr>
                      <a:noFill/>
                    </a:lnTlToBr>
                    <a:lnBlToTr>
                      <a:noFill/>
                    </a:lnBlToTr>
                    <a:solidFill>
                      <a:srgbClr val="D3DFEE"/>
                    </a:solidFill>
                  </a:tcPr>
                </a:tc>
                <a:extLst>
                  <a:ext uri="{0D108BD9-81ED-4DB2-BD59-A6C34878D82A}">
                    <a16:rowId xmlns:a16="http://schemas.microsoft.com/office/drawing/2014/main" val="3032250367"/>
                  </a:ext>
                </a:extLst>
              </a:tr>
              <a:tr h="297460">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tr-TR" sz="1800" b="0" i="0" u="none" strike="noStrike" cap="none" normalizeH="0" baseline="0" dirty="0" smtClean="0">
                          <a:ln>
                            <a:noFill/>
                          </a:ln>
                          <a:solidFill>
                            <a:srgbClr val="000000"/>
                          </a:solidFill>
                          <a:effectLst/>
                          <a:latin typeface="Georgia" pitchFamily="18" charset="0"/>
                          <a:ea typeface="Calibri" pitchFamily="34" charset="0"/>
                          <a:cs typeface="Times New Roman" pitchFamily="18" charset="0"/>
                        </a:rPr>
                        <a:t>Genel sınav ve genel sınava hazırlık </a:t>
                      </a:r>
                      <a:endParaRPr kumimoji="0" lang="en-US" sz="1800" b="0" i="0" u="none" strike="noStrike" cap="none" normalizeH="0" baseline="0" dirty="0" smtClean="0">
                        <a:ln>
                          <a:noFill/>
                        </a:ln>
                        <a:solidFill>
                          <a:srgbClr val="000000"/>
                        </a:solidFill>
                        <a:effectLst/>
                        <a:latin typeface="Georgia" pitchFamily="18" charset="0"/>
                        <a:ea typeface="Calibri" pitchFamily="34" charset="0"/>
                        <a:cs typeface="Times New Roman" pitchFamily="18" charset="0"/>
                      </a:endParaRPr>
                    </a:p>
                  </a:txBody>
                  <a:tcPr marL="53165" marR="53165" marT="0" marB="0" horzOverflow="overflow">
                    <a:lnL w="12700" cap="flat" cmpd="sng" algn="ctr">
                      <a:solidFill>
                        <a:srgbClr val="7BA0CD"/>
                      </a:solidFill>
                      <a:prstDash val="solid"/>
                      <a:round/>
                      <a:headEnd type="none" w="med" len="med"/>
                      <a:tailEnd type="none" w="med" len="med"/>
                    </a:lnL>
                    <a:lnR w="12700" cap="flat" cmpd="sng" algn="ctr">
                      <a:solidFill>
                        <a:srgbClr val="7BA0CD"/>
                      </a:solidFill>
                      <a:prstDash val="solid"/>
                      <a:round/>
                      <a:headEnd type="none" w="med" len="med"/>
                      <a:tailEnd type="none" w="med" len="med"/>
                    </a:lnR>
                    <a:lnT w="12700" cap="flat" cmpd="sng" algn="ctr">
                      <a:solidFill>
                        <a:srgbClr val="7BA0CD"/>
                      </a:solidFill>
                      <a:prstDash val="solid"/>
                      <a:round/>
                      <a:headEnd type="none" w="med" len="med"/>
                      <a:tailEnd type="none" w="med" len="med"/>
                    </a:lnT>
                    <a:lnB w="12700" cap="flat" cmpd="sng" algn="ctr">
                      <a:solidFill>
                        <a:srgbClr val="7BA0CD"/>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1800" b="0" i="0" u="none" strike="noStrike" cap="none" normalizeH="0" baseline="0" dirty="0" smtClean="0">
                          <a:ln>
                            <a:noFill/>
                          </a:ln>
                          <a:solidFill>
                            <a:srgbClr val="000000"/>
                          </a:solidFill>
                          <a:effectLst/>
                          <a:latin typeface="Georgia" pitchFamily="18" charset="0"/>
                          <a:ea typeface="Calibri" pitchFamily="34" charset="0"/>
                          <a:cs typeface="Times New Roman" pitchFamily="18" charset="0"/>
                        </a:rPr>
                        <a:t>1 </a:t>
                      </a:r>
                      <a:endParaRPr kumimoji="0" lang="en-US" sz="1800" b="0" i="0" u="none" strike="noStrike" cap="none" normalizeH="0" baseline="0" dirty="0" smtClean="0">
                        <a:ln>
                          <a:noFill/>
                        </a:ln>
                        <a:solidFill>
                          <a:srgbClr val="000000"/>
                        </a:solidFill>
                        <a:effectLst/>
                        <a:latin typeface="Georgia" pitchFamily="18" charset="0"/>
                        <a:ea typeface="Calibri" pitchFamily="34" charset="0"/>
                        <a:cs typeface="Times New Roman" pitchFamily="18" charset="0"/>
                      </a:endParaRPr>
                    </a:p>
                  </a:txBody>
                  <a:tcPr marL="53165" marR="53165" marT="0" marB="0" horzOverflow="overflow">
                    <a:lnL w="12700" cap="flat" cmpd="sng" algn="ctr">
                      <a:solidFill>
                        <a:srgbClr val="7BA0CD"/>
                      </a:solidFill>
                      <a:prstDash val="solid"/>
                      <a:round/>
                      <a:headEnd type="none" w="med" len="med"/>
                      <a:tailEnd type="none" w="med" len="med"/>
                    </a:lnL>
                    <a:lnR w="12700" cap="flat" cmpd="sng" algn="ctr">
                      <a:solidFill>
                        <a:srgbClr val="7BA0CD"/>
                      </a:solidFill>
                      <a:prstDash val="solid"/>
                      <a:round/>
                      <a:headEnd type="none" w="med" len="med"/>
                      <a:tailEnd type="none" w="med" len="med"/>
                    </a:lnR>
                    <a:lnT w="12700" cap="flat" cmpd="sng" algn="ctr">
                      <a:solidFill>
                        <a:srgbClr val="7BA0CD"/>
                      </a:solidFill>
                      <a:prstDash val="solid"/>
                      <a:round/>
                      <a:headEnd type="none" w="med" len="med"/>
                      <a:tailEnd type="none" w="med" len="med"/>
                    </a:lnT>
                    <a:lnB w="12700" cap="flat" cmpd="sng" algn="ctr">
                      <a:solidFill>
                        <a:srgbClr val="7BA0CD"/>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1800" b="0" i="0" u="none" strike="noStrike" cap="none" normalizeH="0" baseline="0" dirty="0" smtClean="0">
                          <a:ln>
                            <a:noFill/>
                          </a:ln>
                          <a:solidFill>
                            <a:srgbClr val="000000"/>
                          </a:solidFill>
                          <a:effectLst/>
                          <a:latin typeface="Georgia" pitchFamily="18" charset="0"/>
                          <a:ea typeface="Calibri" pitchFamily="34" charset="0"/>
                          <a:cs typeface="Times New Roman" pitchFamily="18" charset="0"/>
                        </a:rPr>
                        <a:t>10 </a:t>
                      </a:r>
                      <a:endParaRPr kumimoji="0" lang="en-US" sz="1800" b="0" i="0" u="none" strike="noStrike" cap="none" normalizeH="0" baseline="0" dirty="0" smtClean="0">
                        <a:ln>
                          <a:noFill/>
                        </a:ln>
                        <a:solidFill>
                          <a:srgbClr val="000000"/>
                        </a:solidFill>
                        <a:effectLst/>
                        <a:latin typeface="Georgia" pitchFamily="18" charset="0"/>
                        <a:ea typeface="Calibri" pitchFamily="34" charset="0"/>
                        <a:cs typeface="Times New Roman" pitchFamily="18" charset="0"/>
                      </a:endParaRPr>
                    </a:p>
                  </a:txBody>
                  <a:tcPr marL="53165" marR="53165" marT="0" marB="0" horzOverflow="overflow">
                    <a:lnL w="12700" cap="flat" cmpd="sng" algn="ctr">
                      <a:solidFill>
                        <a:srgbClr val="7BA0CD"/>
                      </a:solidFill>
                      <a:prstDash val="solid"/>
                      <a:round/>
                      <a:headEnd type="none" w="med" len="med"/>
                      <a:tailEnd type="none" w="med" len="med"/>
                    </a:lnL>
                    <a:lnR w="12700" cap="flat" cmpd="sng" algn="ctr">
                      <a:solidFill>
                        <a:srgbClr val="7BA0CD"/>
                      </a:solidFill>
                      <a:prstDash val="solid"/>
                      <a:round/>
                      <a:headEnd type="none" w="med" len="med"/>
                      <a:tailEnd type="none" w="med" len="med"/>
                    </a:lnR>
                    <a:lnT w="12700" cap="flat" cmpd="sng" algn="ctr">
                      <a:solidFill>
                        <a:srgbClr val="7BA0CD"/>
                      </a:solidFill>
                      <a:prstDash val="solid"/>
                      <a:round/>
                      <a:headEnd type="none" w="med" len="med"/>
                      <a:tailEnd type="none" w="med" len="med"/>
                    </a:lnT>
                    <a:lnB w="12700" cap="flat" cmpd="sng" algn="ctr">
                      <a:solidFill>
                        <a:srgbClr val="7BA0CD"/>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1800" b="0" i="0" u="none" strike="noStrike" cap="none" normalizeH="0" baseline="0" dirty="0" smtClean="0">
                          <a:ln>
                            <a:noFill/>
                          </a:ln>
                          <a:solidFill>
                            <a:srgbClr val="000000"/>
                          </a:solidFill>
                          <a:effectLst/>
                          <a:latin typeface="Georgia" pitchFamily="18" charset="0"/>
                          <a:ea typeface="Calibri" pitchFamily="34" charset="0"/>
                          <a:cs typeface="Times New Roman" pitchFamily="18" charset="0"/>
                        </a:rPr>
                        <a:t>10 </a:t>
                      </a:r>
                      <a:endParaRPr kumimoji="0" lang="en-US" sz="1800" b="0" i="0" u="none" strike="noStrike" cap="none" normalizeH="0" baseline="0" dirty="0" smtClean="0">
                        <a:ln>
                          <a:noFill/>
                        </a:ln>
                        <a:solidFill>
                          <a:srgbClr val="000000"/>
                        </a:solidFill>
                        <a:effectLst/>
                        <a:latin typeface="Georgia" pitchFamily="18" charset="0"/>
                        <a:ea typeface="Calibri" pitchFamily="34" charset="0"/>
                        <a:cs typeface="Times New Roman" pitchFamily="18" charset="0"/>
                      </a:endParaRPr>
                    </a:p>
                  </a:txBody>
                  <a:tcPr marL="53165" marR="53165" marT="0" marB="0" horzOverflow="overflow">
                    <a:lnL w="12700" cap="flat" cmpd="sng" algn="ctr">
                      <a:solidFill>
                        <a:srgbClr val="7BA0CD"/>
                      </a:solidFill>
                      <a:prstDash val="solid"/>
                      <a:round/>
                      <a:headEnd type="none" w="med" len="med"/>
                      <a:tailEnd type="none" w="med" len="med"/>
                    </a:lnL>
                    <a:lnR w="12700" cap="flat" cmpd="sng" algn="ctr">
                      <a:solidFill>
                        <a:srgbClr val="7BA0CD"/>
                      </a:solidFill>
                      <a:prstDash val="solid"/>
                      <a:round/>
                      <a:headEnd type="none" w="med" len="med"/>
                      <a:tailEnd type="none" w="med" len="med"/>
                    </a:lnR>
                    <a:lnT w="12700" cap="flat" cmpd="sng" algn="ctr">
                      <a:solidFill>
                        <a:srgbClr val="7BA0CD"/>
                      </a:solidFill>
                      <a:prstDash val="solid"/>
                      <a:round/>
                      <a:headEnd type="none" w="med" len="med"/>
                      <a:tailEnd type="none" w="med" len="med"/>
                    </a:lnT>
                    <a:lnB w="12700" cap="flat" cmpd="sng" algn="ctr">
                      <a:solidFill>
                        <a:srgbClr val="7BA0CD"/>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602590195"/>
                  </a:ext>
                </a:extLst>
              </a:tr>
              <a:tr h="286213">
                <a:tc gridSpan="3">
                  <a:txBody>
                    <a:bodyPr/>
                    <a:lstStyle/>
                    <a:p>
                      <a:pPr marL="0" marR="0" lvl="0" indent="0" algn="r" defTabSz="914400" rtl="0" eaLnBrk="1" fontAlgn="base" latinLnBrk="0" hangingPunct="1">
                        <a:lnSpc>
                          <a:spcPct val="115000"/>
                        </a:lnSpc>
                        <a:spcBef>
                          <a:spcPct val="0"/>
                        </a:spcBef>
                        <a:spcAft>
                          <a:spcPct val="0"/>
                        </a:spcAft>
                        <a:buClrTx/>
                        <a:buSzTx/>
                        <a:buFontTx/>
                        <a:buNone/>
                        <a:tabLst/>
                      </a:pPr>
                      <a:r>
                        <a:rPr kumimoji="0" lang="tr-TR" sz="1800" b="1" i="0" u="none" strike="noStrike" cap="none" normalizeH="0" baseline="0" dirty="0" smtClean="0">
                          <a:ln>
                            <a:noFill/>
                          </a:ln>
                          <a:solidFill>
                            <a:srgbClr val="C00000"/>
                          </a:solidFill>
                          <a:effectLst/>
                          <a:latin typeface="Georgia" pitchFamily="18" charset="0"/>
                          <a:ea typeface="Calibri" pitchFamily="34" charset="0"/>
                          <a:cs typeface="Times New Roman" pitchFamily="18" charset="0"/>
                        </a:rPr>
                        <a:t>Toplam İş Yükü </a:t>
                      </a:r>
                      <a:endParaRPr kumimoji="0" lang="en-US" sz="1800" b="1" i="0" u="none" strike="noStrike" cap="none" normalizeH="0" baseline="0" dirty="0" smtClean="0">
                        <a:ln>
                          <a:noFill/>
                        </a:ln>
                        <a:solidFill>
                          <a:srgbClr val="C00000"/>
                        </a:solidFill>
                        <a:effectLst/>
                        <a:latin typeface="Georgia" pitchFamily="18" charset="0"/>
                        <a:ea typeface="Calibri" pitchFamily="34" charset="0"/>
                        <a:cs typeface="Times New Roman" pitchFamily="18" charset="0"/>
                      </a:endParaRPr>
                    </a:p>
                  </a:txBody>
                  <a:tcPr marL="53165" marR="53165" marT="0" marB="0" horzOverflow="overflow">
                    <a:lnL w="12700" cap="flat" cmpd="sng" algn="ctr">
                      <a:solidFill>
                        <a:srgbClr val="7BA0CD"/>
                      </a:solidFill>
                      <a:prstDash val="solid"/>
                      <a:round/>
                      <a:headEnd type="none" w="med" len="med"/>
                      <a:tailEnd type="none" w="med" len="med"/>
                    </a:lnL>
                    <a:lnR w="12700" cap="flat" cmpd="sng" algn="ctr">
                      <a:solidFill>
                        <a:srgbClr val="7BA0CD"/>
                      </a:solidFill>
                      <a:prstDash val="solid"/>
                      <a:round/>
                      <a:headEnd type="none" w="med" len="med"/>
                      <a:tailEnd type="none" w="med" len="med"/>
                    </a:lnR>
                    <a:lnT w="12700" cap="flat" cmpd="sng" algn="ctr">
                      <a:solidFill>
                        <a:srgbClr val="7BA0CD"/>
                      </a:solidFill>
                      <a:prstDash val="solid"/>
                      <a:round/>
                      <a:headEnd type="none" w="med" len="med"/>
                      <a:tailEnd type="none" w="med" len="med"/>
                    </a:lnT>
                    <a:lnB w="12700" cap="flat" cmpd="sng" algn="ctr">
                      <a:solidFill>
                        <a:srgbClr val="7BA0CD"/>
                      </a:solidFill>
                      <a:prstDash val="solid"/>
                      <a:round/>
                      <a:headEnd type="none" w="med" len="med"/>
                      <a:tailEnd type="none" w="med" len="med"/>
                    </a:lnB>
                    <a:lnTlToBr>
                      <a:noFill/>
                    </a:lnTlToBr>
                    <a:lnBlToTr>
                      <a:noFill/>
                    </a:lnBlToTr>
                    <a:solidFill>
                      <a:srgbClr val="D3DFEE"/>
                    </a:solidFill>
                  </a:tcPr>
                </a:tc>
                <a:tc hMerge="1">
                  <a:txBody>
                    <a:bodyPr/>
                    <a:lstStyle/>
                    <a:p>
                      <a:endParaRPr lang="tr-TR"/>
                    </a:p>
                  </a:txBody>
                  <a:tcPr/>
                </a:tc>
                <a:tc hMerge="1">
                  <a:txBody>
                    <a:bodyPr/>
                    <a:lstStyle/>
                    <a:p>
                      <a:endParaRPr lang="tr-TR"/>
                    </a:p>
                  </a:txBody>
                  <a:tcPr/>
                </a:tc>
                <a:tc>
                  <a:txBody>
                    <a:bodyPr/>
                    <a:lstStyle/>
                    <a:p>
                      <a:pPr marL="0" marR="0" lvl="0" indent="0" algn="r" defTabSz="914400" rtl="0" eaLnBrk="1" fontAlgn="base" latinLnBrk="0" hangingPunct="1">
                        <a:lnSpc>
                          <a:spcPct val="115000"/>
                        </a:lnSpc>
                        <a:spcBef>
                          <a:spcPct val="0"/>
                        </a:spcBef>
                        <a:spcAft>
                          <a:spcPct val="0"/>
                        </a:spcAft>
                        <a:buClrTx/>
                        <a:buSzTx/>
                        <a:buFontTx/>
                        <a:buNone/>
                        <a:tabLst/>
                      </a:pPr>
                      <a:r>
                        <a:rPr kumimoji="0" lang="tr-TR" sz="1800" b="1" i="0" u="none" strike="noStrike" cap="none" normalizeH="0" baseline="0" dirty="0" smtClean="0">
                          <a:ln>
                            <a:noFill/>
                          </a:ln>
                          <a:solidFill>
                            <a:srgbClr val="C00000"/>
                          </a:solidFill>
                          <a:effectLst/>
                          <a:latin typeface="Georgia" pitchFamily="18" charset="0"/>
                          <a:ea typeface="Calibri" pitchFamily="34" charset="0"/>
                          <a:cs typeface="Times New Roman" pitchFamily="18" charset="0"/>
                        </a:rPr>
                        <a:t>58 </a:t>
                      </a:r>
                      <a:endParaRPr kumimoji="0" lang="en-US" sz="1800" b="1" i="0" u="none" strike="noStrike" cap="none" normalizeH="0" baseline="0" dirty="0" smtClean="0">
                        <a:ln>
                          <a:noFill/>
                        </a:ln>
                        <a:solidFill>
                          <a:srgbClr val="C00000"/>
                        </a:solidFill>
                        <a:effectLst/>
                        <a:latin typeface="Georgia" pitchFamily="18" charset="0"/>
                        <a:ea typeface="Calibri" pitchFamily="34" charset="0"/>
                        <a:cs typeface="Times New Roman" pitchFamily="18" charset="0"/>
                      </a:endParaRPr>
                    </a:p>
                  </a:txBody>
                  <a:tcPr marL="53165" marR="53165" marT="0" marB="0" horzOverflow="overflow">
                    <a:lnL w="12700" cap="flat" cmpd="sng" algn="ctr">
                      <a:solidFill>
                        <a:srgbClr val="7BA0CD"/>
                      </a:solidFill>
                      <a:prstDash val="solid"/>
                      <a:round/>
                      <a:headEnd type="none" w="med" len="med"/>
                      <a:tailEnd type="none" w="med" len="med"/>
                    </a:lnL>
                    <a:lnR w="12700" cap="flat" cmpd="sng" algn="ctr">
                      <a:solidFill>
                        <a:srgbClr val="7BA0CD"/>
                      </a:solidFill>
                      <a:prstDash val="solid"/>
                      <a:round/>
                      <a:headEnd type="none" w="med" len="med"/>
                      <a:tailEnd type="none" w="med" len="med"/>
                    </a:lnR>
                    <a:lnT w="12700" cap="flat" cmpd="sng" algn="ctr">
                      <a:solidFill>
                        <a:srgbClr val="7BA0CD"/>
                      </a:solidFill>
                      <a:prstDash val="solid"/>
                      <a:round/>
                      <a:headEnd type="none" w="med" len="med"/>
                      <a:tailEnd type="none" w="med" len="med"/>
                    </a:lnT>
                    <a:lnB w="12700" cap="flat" cmpd="sng" algn="ctr">
                      <a:solidFill>
                        <a:srgbClr val="7BA0CD"/>
                      </a:solidFill>
                      <a:prstDash val="solid"/>
                      <a:round/>
                      <a:headEnd type="none" w="med" len="med"/>
                      <a:tailEnd type="none" w="med" len="med"/>
                    </a:lnB>
                    <a:lnTlToBr>
                      <a:noFill/>
                    </a:lnTlToBr>
                    <a:lnBlToTr>
                      <a:noFill/>
                    </a:lnBlToTr>
                    <a:solidFill>
                      <a:srgbClr val="D3DFEE"/>
                    </a:solidFill>
                  </a:tcPr>
                </a:tc>
                <a:extLst>
                  <a:ext uri="{0D108BD9-81ED-4DB2-BD59-A6C34878D82A}">
                    <a16:rowId xmlns:a16="http://schemas.microsoft.com/office/drawing/2014/main" val="1999346224"/>
                  </a:ext>
                </a:extLst>
              </a:tr>
              <a:tr h="286213">
                <a:tc gridSpan="3">
                  <a:txBody>
                    <a:bodyPr/>
                    <a:lstStyle/>
                    <a:p>
                      <a:pPr marL="0" marR="0" lvl="0" indent="0" algn="r" defTabSz="914400" rtl="0" eaLnBrk="1" fontAlgn="base" latinLnBrk="0" hangingPunct="1">
                        <a:lnSpc>
                          <a:spcPct val="115000"/>
                        </a:lnSpc>
                        <a:spcBef>
                          <a:spcPct val="0"/>
                        </a:spcBef>
                        <a:spcAft>
                          <a:spcPct val="0"/>
                        </a:spcAft>
                        <a:buClrTx/>
                        <a:buSzTx/>
                        <a:buFontTx/>
                        <a:buNone/>
                        <a:tabLst/>
                      </a:pPr>
                      <a:r>
                        <a:rPr kumimoji="0" lang="tr-TR" sz="1800" b="1" i="0" u="none" strike="noStrike" cap="none" normalizeH="0" baseline="0" dirty="0" smtClean="0">
                          <a:ln>
                            <a:noFill/>
                          </a:ln>
                          <a:solidFill>
                            <a:srgbClr val="C00000"/>
                          </a:solidFill>
                          <a:effectLst/>
                          <a:latin typeface="Georgia" pitchFamily="18" charset="0"/>
                          <a:ea typeface="Calibri" pitchFamily="34" charset="0"/>
                          <a:cs typeface="Times New Roman" pitchFamily="18" charset="0"/>
                        </a:rPr>
                        <a:t>Toplam İş Yükü / 30 </a:t>
                      </a:r>
                      <a:endParaRPr kumimoji="0" lang="en-US" sz="1800" b="1" i="0" u="none" strike="noStrike" cap="none" normalizeH="0" baseline="0" dirty="0" smtClean="0">
                        <a:ln>
                          <a:noFill/>
                        </a:ln>
                        <a:solidFill>
                          <a:srgbClr val="C00000"/>
                        </a:solidFill>
                        <a:effectLst/>
                        <a:latin typeface="Georgia" pitchFamily="18" charset="0"/>
                        <a:ea typeface="Calibri" pitchFamily="34" charset="0"/>
                        <a:cs typeface="Times New Roman" pitchFamily="18" charset="0"/>
                      </a:endParaRPr>
                    </a:p>
                  </a:txBody>
                  <a:tcPr marL="53165" marR="53165" marT="0" marB="0" horzOverflow="overflow">
                    <a:lnL w="12700" cap="flat" cmpd="sng" algn="ctr">
                      <a:solidFill>
                        <a:srgbClr val="7BA0CD"/>
                      </a:solidFill>
                      <a:prstDash val="solid"/>
                      <a:round/>
                      <a:headEnd type="none" w="med" len="med"/>
                      <a:tailEnd type="none" w="med" len="med"/>
                    </a:lnL>
                    <a:lnR w="12700" cap="flat" cmpd="sng" algn="ctr">
                      <a:solidFill>
                        <a:srgbClr val="7BA0CD"/>
                      </a:solidFill>
                      <a:prstDash val="solid"/>
                      <a:round/>
                      <a:headEnd type="none" w="med" len="med"/>
                      <a:tailEnd type="none" w="med" len="med"/>
                    </a:lnR>
                    <a:lnT w="12700" cap="flat" cmpd="sng" algn="ctr">
                      <a:solidFill>
                        <a:srgbClr val="7BA0CD"/>
                      </a:solidFill>
                      <a:prstDash val="solid"/>
                      <a:round/>
                      <a:headEnd type="none" w="med" len="med"/>
                      <a:tailEnd type="none" w="med" len="med"/>
                    </a:lnT>
                    <a:lnB w="12700" cap="flat" cmpd="sng" algn="ctr">
                      <a:solidFill>
                        <a:srgbClr val="7BA0CD"/>
                      </a:solidFill>
                      <a:prstDash val="solid"/>
                      <a:round/>
                      <a:headEnd type="none" w="med" len="med"/>
                      <a:tailEnd type="none" w="med" len="med"/>
                    </a:lnB>
                    <a:lnTlToBr>
                      <a:noFill/>
                    </a:lnTlToBr>
                    <a:lnBlToTr>
                      <a:noFill/>
                    </a:lnBlToTr>
                    <a:noFill/>
                  </a:tcPr>
                </a:tc>
                <a:tc hMerge="1">
                  <a:txBody>
                    <a:bodyPr/>
                    <a:lstStyle/>
                    <a:p>
                      <a:endParaRPr lang="tr-TR"/>
                    </a:p>
                  </a:txBody>
                  <a:tcPr/>
                </a:tc>
                <a:tc hMerge="1">
                  <a:txBody>
                    <a:bodyPr/>
                    <a:lstStyle/>
                    <a:p>
                      <a:endParaRPr lang="tr-TR"/>
                    </a:p>
                  </a:txBody>
                  <a:tcPr/>
                </a:tc>
                <a:tc>
                  <a:txBody>
                    <a:bodyPr/>
                    <a:lstStyle/>
                    <a:p>
                      <a:pPr marL="0" marR="0" lvl="0" indent="0" algn="r" defTabSz="914400" rtl="0" eaLnBrk="1" fontAlgn="base" latinLnBrk="0" hangingPunct="1">
                        <a:lnSpc>
                          <a:spcPct val="115000"/>
                        </a:lnSpc>
                        <a:spcBef>
                          <a:spcPct val="0"/>
                        </a:spcBef>
                        <a:spcAft>
                          <a:spcPct val="0"/>
                        </a:spcAft>
                        <a:buClrTx/>
                        <a:buSzTx/>
                        <a:buFontTx/>
                        <a:buNone/>
                        <a:tabLst/>
                      </a:pPr>
                      <a:r>
                        <a:rPr kumimoji="0" lang="tr-TR" sz="1800" b="1" i="0" u="none" strike="noStrike" cap="none" normalizeH="0" baseline="0" dirty="0" smtClean="0">
                          <a:ln>
                            <a:noFill/>
                          </a:ln>
                          <a:solidFill>
                            <a:srgbClr val="C00000"/>
                          </a:solidFill>
                          <a:effectLst/>
                          <a:latin typeface="Georgia" pitchFamily="18" charset="0"/>
                          <a:ea typeface="Calibri" pitchFamily="34" charset="0"/>
                          <a:cs typeface="Times New Roman" pitchFamily="18" charset="0"/>
                        </a:rPr>
                        <a:t>58/30 </a:t>
                      </a:r>
                      <a:endParaRPr kumimoji="0" lang="en-US" sz="1800" b="1" i="0" u="none" strike="noStrike" cap="none" normalizeH="0" baseline="0" dirty="0" smtClean="0">
                        <a:ln>
                          <a:noFill/>
                        </a:ln>
                        <a:solidFill>
                          <a:srgbClr val="C00000"/>
                        </a:solidFill>
                        <a:effectLst/>
                        <a:latin typeface="Georgia" pitchFamily="18" charset="0"/>
                        <a:ea typeface="Calibri" pitchFamily="34" charset="0"/>
                        <a:cs typeface="Times New Roman" pitchFamily="18" charset="0"/>
                      </a:endParaRPr>
                    </a:p>
                  </a:txBody>
                  <a:tcPr marL="53165" marR="53165" marT="0" marB="0" horzOverflow="overflow">
                    <a:lnL w="12700" cap="flat" cmpd="sng" algn="ctr">
                      <a:solidFill>
                        <a:srgbClr val="7BA0CD"/>
                      </a:solidFill>
                      <a:prstDash val="solid"/>
                      <a:round/>
                      <a:headEnd type="none" w="med" len="med"/>
                      <a:tailEnd type="none" w="med" len="med"/>
                    </a:lnL>
                    <a:lnR w="12700" cap="flat" cmpd="sng" algn="ctr">
                      <a:solidFill>
                        <a:srgbClr val="7BA0CD"/>
                      </a:solidFill>
                      <a:prstDash val="solid"/>
                      <a:round/>
                      <a:headEnd type="none" w="med" len="med"/>
                      <a:tailEnd type="none" w="med" len="med"/>
                    </a:lnR>
                    <a:lnT w="12700" cap="flat" cmpd="sng" algn="ctr">
                      <a:solidFill>
                        <a:srgbClr val="7BA0CD"/>
                      </a:solidFill>
                      <a:prstDash val="solid"/>
                      <a:round/>
                      <a:headEnd type="none" w="med" len="med"/>
                      <a:tailEnd type="none" w="med" len="med"/>
                    </a:lnT>
                    <a:lnB w="12700" cap="flat" cmpd="sng" algn="ctr">
                      <a:solidFill>
                        <a:srgbClr val="7BA0CD"/>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58932870"/>
                  </a:ext>
                </a:extLst>
              </a:tr>
              <a:tr h="286213">
                <a:tc gridSpan="3">
                  <a:txBody>
                    <a:bodyPr/>
                    <a:lstStyle/>
                    <a:p>
                      <a:pPr marL="0" marR="0" lvl="0" indent="0" algn="r" defTabSz="914400" rtl="0" eaLnBrk="1" fontAlgn="base" latinLnBrk="0" hangingPunct="1">
                        <a:lnSpc>
                          <a:spcPct val="115000"/>
                        </a:lnSpc>
                        <a:spcBef>
                          <a:spcPct val="0"/>
                        </a:spcBef>
                        <a:spcAft>
                          <a:spcPct val="0"/>
                        </a:spcAft>
                        <a:buClrTx/>
                        <a:buSzTx/>
                        <a:buFontTx/>
                        <a:buNone/>
                        <a:tabLst/>
                      </a:pPr>
                      <a:r>
                        <a:rPr kumimoji="0" lang="tr-TR" sz="1800" b="1" i="0" u="none" strike="noStrike" cap="none" normalizeH="0" baseline="0" dirty="0" smtClean="0">
                          <a:ln>
                            <a:noFill/>
                          </a:ln>
                          <a:solidFill>
                            <a:srgbClr val="C00000"/>
                          </a:solidFill>
                          <a:effectLst/>
                          <a:latin typeface="Georgia" pitchFamily="18" charset="0"/>
                          <a:ea typeface="Calibri" pitchFamily="34" charset="0"/>
                          <a:cs typeface="Times New Roman" pitchFamily="18" charset="0"/>
                        </a:rPr>
                        <a:t>Dersin AKTS Kredisi </a:t>
                      </a:r>
                      <a:endParaRPr kumimoji="0" lang="en-US" sz="1800" b="1" i="0" u="none" strike="noStrike" cap="none" normalizeH="0" baseline="0" dirty="0" smtClean="0">
                        <a:ln>
                          <a:noFill/>
                        </a:ln>
                        <a:solidFill>
                          <a:srgbClr val="C00000"/>
                        </a:solidFill>
                        <a:effectLst/>
                        <a:latin typeface="Georgia" pitchFamily="18" charset="0"/>
                        <a:ea typeface="Calibri" pitchFamily="34" charset="0"/>
                        <a:cs typeface="Times New Roman" pitchFamily="18" charset="0"/>
                      </a:endParaRPr>
                    </a:p>
                  </a:txBody>
                  <a:tcPr marL="53165" marR="53165" marT="0" marB="0" horzOverflow="overflow">
                    <a:lnL w="12700" cap="flat" cmpd="sng" algn="ctr">
                      <a:solidFill>
                        <a:srgbClr val="7BA0CD"/>
                      </a:solidFill>
                      <a:prstDash val="solid"/>
                      <a:round/>
                      <a:headEnd type="none" w="med" len="med"/>
                      <a:tailEnd type="none" w="med" len="med"/>
                    </a:lnL>
                    <a:lnR w="12700" cap="flat" cmpd="sng" algn="ctr">
                      <a:solidFill>
                        <a:srgbClr val="7BA0CD"/>
                      </a:solidFill>
                      <a:prstDash val="solid"/>
                      <a:round/>
                      <a:headEnd type="none" w="med" len="med"/>
                      <a:tailEnd type="none" w="med" len="med"/>
                    </a:lnR>
                    <a:lnT w="12700" cap="flat" cmpd="sng" algn="ctr">
                      <a:solidFill>
                        <a:srgbClr val="7BA0CD"/>
                      </a:solidFill>
                      <a:prstDash val="solid"/>
                      <a:round/>
                      <a:headEnd type="none" w="med" len="med"/>
                      <a:tailEnd type="none" w="med" len="med"/>
                    </a:lnT>
                    <a:lnB w="12700" cap="flat" cmpd="sng" algn="ctr">
                      <a:solidFill>
                        <a:srgbClr val="7BA0CD"/>
                      </a:solidFill>
                      <a:prstDash val="solid"/>
                      <a:round/>
                      <a:headEnd type="none" w="med" len="med"/>
                      <a:tailEnd type="none" w="med" len="med"/>
                    </a:lnB>
                    <a:lnTlToBr>
                      <a:noFill/>
                    </a:lnTlToBr>
                    <a:lnBlToTr>
                      <a:noFill/>
                    </a:lnBlToTr>
                    <a:solidFill>
                      <a:srgbClr val="D3DFEE"/>
                    </a:solidFill>
                  </a:tcPr>
                </a:tc>
                <a:tc hMerge="1">
                  <a:txBody>
                    <a:bodyPr/>
                    <a:lstStyle/>
                    <a:p>
                      <a:endParaRPr lang="tr-TR"/>
                    </a:p>
                  </a:txBody>
                  <a:tcPr/>
                </a:tc>
                <a:tc hMerge="1">
                  <a:txBody>
                    <a:bodyPr/>
                    <a:lstStyle/>
                    <a:p>
                      <a:endParaRPr lang="tr-TR"/>
                    </a:p>
                  </a:txBody>
                  <a:tcPr/>
                </a:tc>
                <a:tc>
                  <a:txBody>
                    <a:bodyPr/>
                    <a:lstStyle/>
                    <a:p>
                      <a:pPr marL="0" marR="0" lvl="0" indent="0" algn="r" defTabSz="914400" rtl="0" eaLnBrk="1" fontAlgn="base" latinLnBrk="0" hangingPunct="1">
                        <a:lnSpc>
                          <a:spcPct val="115000"/>
                        </a:lnSpc>
                        <a:spcBef>
                          <a:spcPct val="0"/>
                        </a:spcBef>
                        <a:spcAft>
                          <a:spcPct val="0"/>
                        </a:spcAft>
                        <a:buClrTx/>
                        <a:buSzTx/>
                        <a:buFontTx/>
                        <a:buNone/>
                        <a:tabLst/>
                      </a:pPr>
                      <a:r>
                        <a:rPr kumimoji="0" lang="tr-TR" sz="1800" b="1" i="0" u="none" strike="noStrike" cap="none" normalizeH="0" baseline="0" dirty="0" smtClean="0">
                          <a:ln>
                            <a:noFill/>
                          </a:ln>
                          <a:solidFill>
                            <a:srgbClr val="C00000"/>
                          </a:solidFill>
                          <a:effectLst/>
                          <a:latin typeface="Georgia" pitchFamily="18" charset="0"/>
                          <a:ea typeface="Calibri" pitchFamily="34" charset="0"/>
                          <a:cs typeface="Times New Roman" pitchFamily="18" charset="0"/>
                        </a:rPr>
                        <a:t>1,93..2 </a:t>
                      </a:r>
                      <a:endParaRPr kumimoji="0" lang="en-US" sz="1800" b="1" i="0" u="none" strike="noStrike" cap="none" normalizeH="0" baseline="0" dirty="0" smtClean="0">
                        <a:ln>
                          <a:noFill/>
                        </a:ln>
                        <a:solidFill>
                          <a:srgbClr val="C00000"/>
                        </a:solidFill>
                        <a:effectLst/>
                        <a:latin typeface="Georgia" pitchFamily="18" charset="0"/>
                        <a:ea typeface="Calibri" pitchFamily="34" charset="0"/>
                        <a:cs typeface="Times New Roman" pitchFamily="18" charset="0"/>
                      </a:endParaRPr>
                    </a:p>
                  </a:txBody>
                  <a:tcPr marL="53165" marR="53165" marT="0" marB="0" horzOverflow="overflow">
                    <a:lnL w="12700" cap="flat" cmpd="sng" algn="ctr">
                      <a:solidFill>
                        <a:srgbClr val="7BA0CD"/>
                      </a:solidFill>
                      <a:prstDash val="solid"/>
                      <a:round/>
                      <a:headEnd type="none" w="med" len="med"/>
                      <a:tailEnd type="none" w="med" len="med"/>
                    </a:lnL>
                    <a:lnR w="12700" cap="flat" cmpd="sng" algn="ctr">
                      <a:solidFill>
                        <a:srgbClr val="7BA0CD"/>
                      </a:solidFill>
                      <a:prstDash val="solid"/>
                      <a:round/>
                      <a:headEnd type="none" w="med" len="med"/>
                      <a:tailEnd type="none" w="med" len="med"/>
                    </a:lnR>
                    <a:lnT w="12700" cap="flat" cmpd="sng" algn="ctr">
                      <a:solidFill>
                        <a:srgbClr val="7BA0CD"/>
                      </a:solidFill>
                      <a:prstDash val="solid"/>
                      <a:round/>
                      <a:headEnd type="none" w="med" len="med"/>
                      <a:tailEnd type="none" w="med" len="med"/>
                    </a:lnT>
                    <a:lnB w="12700" cap="flat" cmpd="sng" algn="ctr">
                      <a:solidFill>
                        <a:srgbClr val="7BA0CD"/>
                      </a:solidFill>
                      <a:prstDash val="solid"/>
                      <a:round/>
                      <a:headEnd type="none" w="med" len="med"/>
                      <a:tailEnd type="none" w="med" len="med"/>
                    </a:lnB>
                    <a:lnTlToBr>
                      <a:noFill/>
                    </a:lnTlToBr>
                    <a:lnBlToTr>
                      <a:noFill/>
                    </a:lnBlToTr>
                    <a:solidFill>
                      <a:srgbClr val="D3DFEE"/>
                    </a:solidFill>
                  </a:tcPr>
                </a:tc>
                <a:extLst>
                  <a:ext uri="{0D108BD9-81ED-4DB2-BD59-A6C34878D82A}">
                    <a16:rowId xmlns:a16="http://schemas.microsoft.com/office/drawing/2014/main" val="1408475432"/>
                  </a:ext>
                </a:extLst>
              </a:tr>
            </a:tbl>
          </a:graphicData>
        </a:graphic>
      </p:graphicFrame>
      <p:pic>
        <p:nvPicPr>
          <p:cNvPr id="12" name="Resim 11"/>
          <p:cNvPicPr>
            <a:picLocks noChangeAspect="1"/>
          </p:cNvPicPr>
          <p:nvPr/>
        </p:nvPicPr>
        <p:blipFill>
          <a:blip r:embed="rId3"/>
          <a:stretch>
            <a:fillRect/>
          </a:stretch>
        </p:blipFill>
        <p:spPr>
          <a:xfrm>
            <a:off x="4621875" y="2192444"/>
            <a:ext cx="3187864" cy="1059944"/>
          </a:xfrm>
          <a:prstGeom prst="rect">
            <a:avLst/>
          </a:prstGeom>
        </p:spPr>
      </p:pic>
      <p:pic>
        <p:nvPicPr>
          <p:cNvPr id="13" name="Resim 12"/>
          <p:cNvPicPr>
            <a:picLocks noChangeAspect="1"/>
          </p:cNvPicPr>
          <p:nvPr/>
        </p:nvPicPr>
        <p:blipFill>
          <a:blip r:embed="rId4"/>
          <a:stretch>
            <a:fillRect/>
          </a:stretch>
        </p:blipFill>
        <p:spPr>
          <a:xfrm>
            <a:off x="8030093" y="1990368"/>
            <a:ext cx="3727639" cy="1464097"/>
          </a:xfrm>
          <a:prstGeom prst="rect">
            <a:avLst/>
          </a:prstGeom>
        </p:spPr>
      </p:pic>
      <p:pic>
        <p:nvPicPr>
          <p:cNvPr id="14" name="Resim 13"/>
          <p:cNvPicPr>
            <a:picLocks noChangeAspect="1"/>
          </p:cNvPicPr>
          <p:nvPr/>
        </p:nvPicPr>
        <p:blipFill>
          <a:blip r:embed="rId5"/>
          <a:stretch>
            <a:fillRect/>
          </a:stretch>
        </p:blipFill>
        <p:spPr>
          <a:xfrm>
            <a:off x="2078957" y="1870604"/>
            <a:ext cx="2542918" cy="560237"/>
          </a:xfrm>
          <a:prstGeom prst="rect">
            <a:avLst/>
          </a:prstGeom>
        </p:spPr>
      </p:pic>
    </p:spTree>
    <p:extLst>
      <p:ext uri="{BB962C8B-B14F-4D97-AF65-F5344CB8AC3E}">
        <p14:creationId xmlns:p14="http://schemas.microsoft.com/office/powerpoint/2010/main" val="305873633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Metin kutusu 2"/>
          <p:cNvSpPr txBox="1"/>
          <p:nvPr/>
        </p:nvSpPr>
        <p:spPr>
          <a:xfrm>
            <a:off x="161110" y="1382417"/>
            <a:ext cx="8558941" cy="461665"/>
          </a:xfrm>
          <a:prstGeom prst="rect">
            <a:avLst/>
          </a:prstGeom>
          <a:solidFill>
            <a:srgbClr val="FF0000"/>
          </a:solidFill>
          <a:ln w="38100">
            <a:solidFill>
              <a:srgbClr val="FFC000"/>
            </a:solid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tr-TR" sz="2400" b="1" i="0" u="none" strike="noStrike" kern="1200" cap="none" spc="0" normalizeH="0" noProof="0" dirty="0" smtClean="0">
                <a:ln>
                  <a:noFill/>
                </a:ln>
                <a:solidFill>
                  <a:schemeClr val="bg1"/>
                </a:solidFill>
                <a:effectLst/>
                <a:uLnTx/>
                <a:uFillTx/>
                <a:latin typeface="Calibri" panose="020F0502020204030204"/>
                <a:ea typeface="+mn-ea"/>
                <a:cs typeface="+mn-cs"/>
              </a:rPr>
              <a:t>Ölçme ve Değerlendirme Yöntemi ile İş Yükü Hesaplama ilişkisi</a:t>
            </a:r>
            <a:endParaRPr kumimoji="0" lang="tr-TR" sz="2400" b="1" i="0" u="none" strike="noStrike" kern="1200" cap="none" spc="0" normalizeH="0" baseline="0" noProof="0" dirty="0">
              <a:ln>
                <a:noFill/>
              </a:ln>
              <a:solidFill>
                <a:schemeClr val="bg1"/>
              </a:solidFill>
              <a:effectLst/>
              <a:uLnTx/>
              <a:uFillTx/>
              <a:latin typeface="Calibri" panose="020F0502020204030204"/>
              <a:ea typeface="+mn-ea"/>
              <a:cs typeface="+mn-cs"/>
            </a:endParaRPr>
          </a:p>
        </p:txBody>
      </p:sp>
      <p:sp>
        <p:nvSpPr>
          <p:cNvPr id="2" name="Yuvarlatılmış Dikdörtgen 1"/>
          <p:cNvSpPr/>
          <p:nvPr/>
        </p:nvSpPr>
        <p:spPr>
          <a:xfrm>
            <a:off x="457199" y="2419003"/>
            <a:ext cx="2161310" cy="606829"/>
          </a:xfrm>
          <a:prstGeom prst="roundRect">
            <a:avLst/>
          </a:prstGeom>
          <a:solidFill>
            <a:schemeClr val="bg1"/>
          </a:solid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smtClean="0"/>
              <a:t>D</a:t>
            </a:r>
            <a:r>
              <a:rPr lang="tr-TR" dirty="0" smtClean="0">
                <a:solidFill>
                  <a:schemeClr val="tx1"/>
                </a:solidFill>
              </a:rPr>
              <a:t>HAFTALIK DERS SAATİ</a:t>
            </a:r>
            <a:endParaRPr lang="tr-TR" dirty="0"/>
          </a:p>
        </p:txBody>
      </p:sp>
      <p:sp>
        <p:nvSpPr>
          <p:cNvPr id="6" name="Yuvarlatılmış Dikdörtgen 5"/>
          <p:cNvSpPr/>
          <p:nvPr/>
        </p:nvSpPr>
        <p:spPr>
          <a:xfrm>
            <a:off x="457199" y="4566458"/>
            <a:ext cx="2161310" cy="606829"/>
          </a:xfrm>
          <a:prstGeom prst="roundRect">
            <a:avLst/>
          </a:prstGeom>
          <a:solidFill>
            <a:schemeClr val="bg1"/>
          </a:solid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smtClean="0">
                <a:solidFill>
                  <a:schemeClr val="tx1"/>
                </a:solidFill>
              </a:rPr>
              <a:t>YARIYIL İÇİ ETKİNLİKLER</a:t>
            </a:r>
            <a:endParaRPr lang="tr-TR" dirty="0">
              <a:solidFill>
                <a:schemeClr val="tx1"/>
              </a:solidFill>
            </a:endParaRPr>
          </a:p>
        </p:txBody>
      </p:sp>
      <p:sp>
        <p:nvSpPr>
          <p:cNvPr id="7" name="Yuvarlatılmış Dikdörtgen 6"/>
          <p:cNvSpPr/>
          <p:nvPr/>
        </p:nvSpPr>
        <p:spPr>
          <a:xfrm>
            <a:off x="457199" y="5579224"/>
            <a:ext cx="2161310" cy="606829"/>
          </a:xfrm>
          <a:prstGeom prst="roundRect">
            <a:avLst/>
          </a:prstGeom>
          <a:solidFill>
            <a:schemeClr val="bg1"/>
          </a:solid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smtClean="0">
                <a:solidFill>
                  <a:schemeClr val="tx1"/>
                </a:solidFill>
              </a:rPr>
              <a:t>DERS DIŞI ÇALIŞMALAR</a:t>
            </a:r>
            <a:endParaRPr lang="tr-TR" dirty="0">
              <a:solidFill>
                <a:schemeClr val="tx1"/>
              </a:solidFill>
            </a:endParaRPr>
          </a:p>
        </p:txBody>
      </p:sp>
      <p:sp>
        <p:nvSpPr>
          <p:cNvPr id="8" name="Yuvarlatılmış Dikdörtgen 7"/>
          <p:cNvSpPr/>
          <p:nvPr/>
        </p:nvSpPr>
        <p:spPr>
          <a:xfrm>
            <a:off x="457199" y="3488574"/>
            <a:ext cx="2161310" cy="606829"/>
          </a:xfrm>
          <a:prstGeom prst="roundRect">
            <a:avLst/>
          </a:prstGeom>
          <a:solidFill>
            <a:schemeClr val="bg1"/>
          </a:solid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smtClean="0">
                <a:solidFill>
                  <a:schemeClr val="tx1"/>
                </a:solidFill>
              </a:rPr>
              <a:t>ÖĞRETİM YÖNTEM VE TEKNİKLER</a:t>
            </a:r>
            <a:endParaRPr lang="tr-TR" dirty="0">
              <a:solidFill>
                <a:schemeClr val="tx1"/>
              </a:solidFill>
            </a:endParaRPr>
          </a:p>
        </p:txBody>
      </p:sp>
      <p:pic>
        <p:nvPicPr>
          <p:cNvPr id="4" name="Resim 3"/>
          <p:cNvPicPr>
            <a:picLocks noChangeAspect="1"/>
          </p:cNvPicPr>
          <p:nvPr/>
        </p:nvPicPr>
        <p:blipFill>
          <a:blip r:embed="rId3"/>
          <a:stretch>
            <a:fillRect/>
          </a:stretch>
        </p:blipFill>
        <p:spPr>
          <a:xfrm>
            <a:off x="4621875" y="2195320"/>
            <a:ext cx="2833187" cy="942016"/>
          </a:xfrm>
          <a:prstGeom prst="rect">
            <a:avLst/>
          </a:prstGeom>
        </p:spPr>
      </p:pic>
      <p:pic>
        <p:nvPicPr>
          <p:cNvPr id="5" name="Resim 4"/>
          <p:cNvPicPr>
            <a:picLocks noChangeAspect="1"/>
          </p:cNvPicPr>
          <p:nvPr/>
        </p:nvPicPr>
        <p:blipFill>
          <a:blip r:embed="rId4"/>
          <a:stretch>
            <a:fillRect/>
          </a:stretch>
        </p:blipFill>
        <p:spPr>
          <a:xfrm>
            <a:off x="1935220" y="1827099"/>
            <a:ext cx="2686655" cy="591904"/>
          </a:xfrm>
          <a:prstGeom prst="rect">
            <a:avLst/>
          </a:prstGeom>
        </p:spPr>
      </p:pic>
      <p:pic>
        <p:nvPicPr>
          <p:cNvPr id="9" name="Resim 8"/>
          <p:cNvPicPr>
            <a:picLocks noChangeAspect="1"/>
          </p:cNvPicPr>
          <p:nvPr/>
        </p:nvPicPr>
        <p:blipFill>
          <a:blip r:embed="rId5"/>
          <a:stretch>
            <a:fillRect/>
          </a:stretch>
        </p:blipFill>
        <p:spPr>
          <a:xfrm>
            <a:off x="8804840" y="1343300"/>
            <a:ext cx="3190425" cy="2092473"/>
          </a:xfrm>
          <a:prstGeom prst="rect">
            <a:avLst/>
          </a:prstGeom>
        </p:spPr>
      </p:pic>
      <p:graphicFrame>
        <p:nvGraphicFramePr>
          <p:cNvPr id="15" name="Tablo 14"/>
          <p:cNvGraphicFramePr>
            <a:graphicFrameLocks noGrp="1"/>
          </p:cNvGraphicFramePr>
          <p:nvPr>
            <p:extLst>
              <p:ext uri="{D42A27DB-BD31-4B8C-83A1-F6EECF244321}">
                <p14:modId xmlns:p14="http://schemas.microsoft.com/office/powerpoint/2010/main" val="957155753"/>
              </p:ext>
            </p:extLst>
          </p:nvPr>
        </p:nvGraphicFramePr>
        <p:xfrm>
          <a:off x="3532908" y="3435773"/>
          <a:ext cx="8088285" cy="3413348"/>
        </p:xfrm>
        <a:graphic>
          <a:graphicData uri="http://schemas.openxmlformats.org/drawingml/2006/table">
            <a:tbl>
              <a:tblPr/>
              <a:tblGrid>
                <a:gridCol w="3733055">
                  <a:extLst>
                    <a:ext uri="{9D8B030D-6E8A-4147-A177-3AD203B41FA5}">
                      <a16:colId xmlns:a16="http://schemas.microsoft.com/office/drawing/2014/main" val="3026103325"/>
                    </a:ext>
                  </a:extLst>
                </a:gridCol>
                <a:gridCol w="1175221">
                  <a:extLst>
                    <a:ext uri="{9D8B030D-6E8A-4147-A177-3AD203B41FA5}">
                      <a16:colId xmlns:a16="http://schemas.microsoft.com/office/drawing/2014/main" val="3966541551"/>
                    </a:ext>
                  </a:extLst>
                </a:gridCol>
                <a:gridCol w="1520874">
                  <a:extLst>
                    <a:ext uri="{9D8B030D-6E8A-4147-A177-3AD203B41FA5}">
                      <a16:colId xmlns:a16="http://schemas.microsoft.com/office/drawing/2014/main" val="481693805"/>
                    </a:ext>
                  </a:extLst>
                </a:gridCol>
                <a:gridCol w="1659135">
                  <a:extLst>
                    <a:ext uri="{9D8B030D-6E8A-4147-A177-3AD203B41FA5}">
                      <a16:colId xmlns:a16="http://schemas.microsoft.com/office/drawing/2014/main" val="1735643466"/>
                    </a:ext>
                  </a:extLst>
                </a:gridCol>
              </a:tblGrid>
              <a:tr h="608895">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1800" b="0" i="0" u="none" strike="noStrike" cap="none" normalizeH="0" baseline="0" dirty="0" smtClean="0">
                          <a:ln>
                            <a:noFill/>
                          </a:ln>
                          <a:solidFill>
                            <a:schemeClr val="tx2"/>
                          </a:solidFill>
                          <a:effectLst/>
                          <a:latin typeface="Arial" pitchFamily="34" charset="0"/>
                          <a:ea typeface="Calibri" pitchFamily="34" charset="0"/>
                          <a:cs typeface="Times New Roman" pitchFamily="18" charset="0"/>
                        </a:rPr>
                        <a:t>Etkinlikler</a:t>
                      </a:r>
                      <a:r>
                        <a:rPr kumimoji="0" lang="tr-TR" sz="1800" b="1" i="0" u="none" strike="noStrike" cap="none" normalizeH="0" baseline="0" dirty="0" smtClean="0">
                          <a:ln>
                            <a:noFill/>
                          </a:ln>
                          <a:solidFill>
                            <a:schemeClr val="tx2"/>
                          </a:solidFill>
                          <a:effectLst/>
                          <a:latin typeface="Arial" pitchFamily="34" charset="0"/>
                          <a:ea typeface="Calibri" pitchFamily="34" charset="0"/>
                          <a:cs typeface="Times New Roman" pitchFamily="18" charset="0"/>
                        </a:rPr>
                        <a:t> </a:t>
                      </a:r>
                    </a:p>
                    <a:p>
                      <a:pPr marL="0" marR="0" lvl="0" indent="0" algn="ctr" defTabSz="914400" rtl="0" eaLnBrk="1" fontAlgn="base" latinLnBrk="0" hangingPunct="1">
                        <a:lnSpc>
                          <a:spcPct val="115000"/>
                        </a:lnSpc>
                        <a:spcBef>
                          <a:spcPct val="0"/>
                        </a:spcBef>
                        <a:spcAft>
                          <a:spcPct val="0"/>
                        </a:spcAft>
                        <a:buClrTx/>
                        <a:buSzTx/>
                        <a:buFontTx/>
                        <a:buNone/>
                        <a:tabLst/>
                      </a:pPr>
                      <a:endParaRPr kumimoji="0" lang="en-US" sz="1800" b="0" i="0" u="none" strike="noStrike" cap="none" normalizeH="0" baseline="0" dirty="0" smtClean="0">
                        <a:ln>
                          <a:noFill/>
                        </a:ln>
                        <a:solidFill>
                          <a:schemeClr val="tx2"/>
                        </a:solidFill>
                        <a:effectLst/>
                        <a:latin typeface="Calibri" pitchFamily="34" charset="0"/>
                        <a:ea typeface="Calibri" pitchFamily="34" charset="0"/>
                        <a:cs typeface="Times New Roman" pitchFamily="18" charset="0"/>
                      </a:endParaRPr>
                    </a:p>
                  </a:txBody>
                  <a:tcPr marL="53165" marR="53165" marT="0" marB="0" horzOverflow="overflow">
                    <a:lnL w="12700" cap="flat" cmpd="sng" algn="ctr">
                      <a:solidFill>
                        <a:srgbClr val="7BA0CD"/>
                      </a:solidFill>
                      <a:prstDash val="solid"/>
                      <a:round/>
                      <a:headEnd type="none" w="med" len="med"/>
                      <a:tailEnd type="none" w="med" len="med"/>
                    </a:lnL>
                    <a:lnR w="12700" cap="flat" cmpd="sng" algn="ctr">
                      <a:solidFill>
                        <a:srgbClr val="7BA0CD"/>
                      </a:solidFill>
                      <a:prstDash val="solid"/>
                      <a:round/>
                      <a:headEnd type="none" w="med" len="med"/>
                      <a:tailEnd type="none" w="med" len="med"/>
                    </a:lnR>
                    <a:lnT w="12700" cap="flat" cmpd="sng" algn="ctr">
                      <a:solidFill>
                        <a:srgbClr val="7BA0CD"/>
                      </a:solidFill>
                      <a:prstDash val="solid"/>
                      <a:round/>
                      <a:headEnd type="none" w="med" len="med"/>
                      <a:tailEnd type="none" w="med" len="med"/>
                    </a:lnT>
                    <a:lnB w="12700" cap="flat" cmpd="sng" algn="ctr">
                      <a:solidFill>
                        <a:srgbClr val="7BA0CD"/>
                      </a:solidFill>
                      <a:prstDash val="solid"/>
                      <a:round/>
                      <a:headEnd type="none" w="med" len="med"/>
                      <a:tailEnd type="none" w="med" len="med"/>
                    </a:lnB>
                    <a:lnTlToBr>
                      <a:noFill/>
                    </a:lnTlToBr>
                    <a:lnBlToTr>
                      <a:noFill/>
                    </a:lnBlToTr>
                    <a:solidFill>
                      <a:schemeClr val="accent4">
                        <a:lumMod val="60000"/>
                        <a:lumOff val="40000"/>
                      </a:schemeClr>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1800" b="0" i="0" u="none" strike="noStrike" cap="none" normalizeH="0" baseline="0" dirty="0" smtClean="0">
                          <a:ln>
                            <a:noFill/>
                          </a:ln>
                          <a:solidFill>
                            <a:schemeClr val="tx2"/>
                          </a:solidFill>
                          <a:effectLst/>
                          <a:latin typeface="Arial" pitchFamily="34" charset="0"/>
                          <a:ea typeface="Calibri" pitchFamily="34" charset="0"/>
                          <a:cs typeface="Times New Roman" pitchFamily="18" charset="0"/>
                        </a:rPr>
                        <a:t>Sayısı</a:t>
                      </a:r>
                      <a:r>
                        <a:rPr kumimoji="0" lang="tr-TR" sz="1800" b="1" i="0" u="none" strike="noStrike" cap="none" normalizeH="0" baseline="0" dirty="0" smtClean="0">
                          <a:ln>
                            <a:noFill/>
                          </a:ln>
                          <a:solidFill>
                            <a:schemeClr val="tx2"/>
                          </a:solidFill>
                          <a:effectLst/>
                          <a:latin typeface="Arial" pitchFamily="34" charset="0"/>
                          <a:ea typeface="Calibri" pitchFamily="34" charset="0"/>
                          <a:cs typeface="Times New Roman" pitchFamily="18" charset="0"/>
                        </a:rPr>
                        <a:t> </a:t>
                      </a:r>
                      <a:endParaRPr kumimoji="0" lang="en-US" sz="1800" b="0" i="0" u="none" strike="noStrike" cap="none" normalizeH="0" baseline="0" dirty="0" smtClean="0">
                        <a:ln>
                          <a:noFill/>
                        </a:ln>
                        <a:solidFill>
                          <a:schemeClr val="tx2"/>
                        </a:solidFill>
                        <a:effectLst/>
                        <a:latin typeface="Calibri" pitchFamily="34" charset="0"/>
                        <a:ea typeface="Calibri" pitchFamily="34" charset="0"/>
                        <a:cs typeface="Times New Roman" pitchFamily="18" charset="0"/>
                      </a:endParaRPr>
                    </a:p>
                  </a:txBody>
                  <a:tcPr marL="53165" marR="53165" marT="0" marB="0" horzOverflow="overflow">
                    <a:lnL w="12700" cap="flat" cmpd="sng" algn="ctr">
                      <a:solidFill>
                        <a:srgbClr val="7BA0CD"/>
                      </a:solidFill>
                      <a:prstDash val="solid"/>
                      <a:round/>
                      <a:headEnd type="none" w="med" len="med"/>
                      <a:tailEnd type="none" w="med" len="med"/>
                    </a:lnL>
                    <a:lnR w="12700" cap="flat" cmpd="sng" algn="ctr">
                      <a:solidFill>
                        <a:srgbClr val="7BA0CD"/>
                      </a:solidFill>
                      <a:prstDash val="solid"/>
                      <a:round/>
                      <a:headEnd type="none" w="med" len="med"/>
                      <a:tailEnd type="none" w="med" len="med"/>
                    </a:lnR>
                    <a:lnT w="12700" cap="flat" cmpd="sng" algn="ctr">
                      <a:solidFill>
                        <a:srgbClr val="7BA0CD"/>
                      </a:solidFill>
                      <a:prstDash val="solid"/>
                      <a:round/>
                      <a:headEnd type="none" w="med" len="med"/>
                      <a:tailEnd type="none" w="med" len="med"/>
                    </a:lnT>
                    <a:lnB w="12700" cap="flat" cmpd="sng" algn="ctr">
                      <a:solidFill>
                        <a:srgbClr val="7BA0CD"/>
                      </a:solidFill>
                      <a:prstDash val="solid"/>
                      <a:round/>
                      <a:headEnd type="none" w="med" len="med"/>
                      <a:tailEnd type="none" w="med" len="med"/>
                    </a:lnB>
                    <a:lnTlToBr>
                      <a:noFill/>
                    </a:lnTlToBr>
                    <a:lnBlToTr>
                      <a:noFill/>
                    </a:lnBlToTr>
                    <a:solidFill>
                      <a:schemeClr val="accent4">
                        <a:lumMod val="60000"/>
                        <a:lumOff val="40000"/>
                      </a:schemeClr>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1800" b="0" i="0" u="none" strike="noStrike" cap="none" normalizeH="0" baseline="0" dirty="0" smtClean="0">
                          <a:ln>
                            <a:noFill/>
                          </a:ln>
                          <a:solidFill>
                            <a:schemeClr val="tx2"/>
                          </a:solidFill>
                          <a:effectLst/>
                          <a:latin typeface="Arial" pitchFamily="34" charset="0"/>
                          <a:ea typeface="Calibri" pitchFamily="34" charset="0"/>
                          <a:cs typeface="Times New Roman" pitchFamily="18" charset="0"/>
                        </a:rPr>
                        <a:t>Süresi (Saat)</a:t>
                      </a:r>
                      <a:r>
                        <a:rPr kumimoji="0" lang="tr-TR" sz="1800" b="1" i="0" u="none" strike="noStrike" cap="none" normalizeH="0" baseline="0" dirty="0" smtClean="0">
                          <a:ln>
                            <a:noFill/>
                          </a:ln>
                          <a:solidFill>
                            <a:schemeClr val="tx2"/>
                          </a:solidFill>
                          <a:effectLst/>
                          <a:latin typeface="Arial" pitchFamily="34" charset="0"/>
                          <a:ea typeface="Calibri" pitchFamily="34" charset="0"/>
                          <a:cs typeface="Times New Roman" pitchFamily="18" charset="0"/>
                        </a:rPr>
                        <a:t> </a:t>
                      </a:r>
                      <a:endParaRPr kumimoji="0" lang="en-US" sz="1800" b="0" i="0" u="none" strike="noStrike" cap="none" normalizeH="0" baseline="0" dirty="0" smtClean="0">
                        <a:ln>
                          <a:noFill/>
                        </a:ln>
                        <a:solidFill>
                          <a:schemeClr val="tx2"/>
                        </a:solidFill>
                        <a:effectLst/>
                        <a:latin typeface="Calibri" pitchFamily="34" charset="0"/>
                        <a:ea typeface="Calibri" pitchFamily="34" charset="0"/>
                        <a:cs typeface="Times New Roman" pitchFamily="18" charset="0"/>
                      </a:endParaRPr>
                    </a:p>
                  </a:txBody>
                  <a:tcPr marL="53165" marR="53165" marT="0" marB="0" horzOverflow="overflow">
                    <a:lnL w="12700" cap="flat" cmpd="sng" algn="ctr">
                      <a:solidFill>
                        <a:srgbClr val="7BA0CD"/>
                      </a:solidFill>
                      <a:prstDash val="solid"/>
                      <a:round/>
                      <a:headEnd type="none" w="med" len="med"/>
                      <a:tailEnd type="none" w="med" len="med"/>
                    </a:lnL>
                    <a:lnR w="12700" cap="flat" cmpd="sng" algn="ctr">
                      <a:solidFill>
                        <a:srgbClr val="7BA0CD"/>
                      </a:solidFill>
                      <a:prstDash val="solid"/>
                      <a:round/>
                      <a:headEnd type="none" w="med" len="med"/>
                      <a:tailEnd type="none" w="med" len="med"/>
                    </a:lnR>
                    <a:lnT w="12700" cap="flat" cmpd="sng" algn="ctr">
                      <a:solidFill>
                        <a:srgbClr val="7BA0CD"/>
                      </a:solidFill>
                      <a:prstDash val="solid"/>
                      <a:round/>
                      <a:headEnd type="none" w="med" len="med"/>
                      <a:tailEnd type="none" w="med" len="med"/>
                    </a:lnT>
                    <a:lnB w="12700" cap="flat" cmpd="sng" algn="ctr">
                      <a:solidFill>
                        <a:srgbClr val="7BA0CD"/>
                      </a:solidFill>
                      <a:prstDash val="solid"/>
                      <a:round/>
                      <a:headEnd type="none" w="med" len="med"/>
                      <a:tailEnd type="none" w="med" len="med"/>
                    </a:lnB>
                    <a:lnTlToBr>
                      <a:noFill/>
                    </a:lnTlToBr>
                    <a:lnBlToTr>
                      <a:noFill/>
                    </a:lnBlToTr>
                    <a:solidFill>
                      <a:schemeClr val="accent4">
                        <a:lumMod val="60000"/>
                        <a:lumOff val="40000"/>
                      </a:schemeClr>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1800" b="0" i="0" u="none" strike="noStrike" cap="none" normalizeH="0" baseline="0" dirty="0" smtClean="0">
                          <a:ln>
                            <a:noFill/>
                          </a:ln>
                          <a:solidFill>
                            <a:schemeClr val="tx2"/>
                          </a:solidFill>
                          <a:effectLst/>
                          <a:latin typeface="Arial" pitchFamily="34" charset="0"/>
                          <a:ea typeface="Calibri" pitchFamily="34" charset="0"/>
                          <a:cs typeface="Times New Roman" pitchFamily="18" charset="0"/>
                        </a:rPr>
                        <a:t>Toplam İş Yükü</a:t>
                      </a:r>
                      <a:r>
                        <a:rPr kumimoji="0" lang="tr-TR" sz="1800" b="1" i="0" u="none" strike="noStrike" cap="none" normalizeH="0" baseline="0" dirty="0" smtClean="0">
                          <a:ln>
                            <a:noFill/>
                          </a:ln>
                          <a:solidFill>
                            <a:schemeClr val="tx2"/>
                          </a:solidFill>
                          <a:effectLst/>
                          <a:latin typeface="Arial" pitchFamily="34" charset="0"/>
                          <a:ea typeface="Calibri" pitchFamily="34" charset="0"/>
                          <a:cs typeface="Times New Roman" pitchFamily="18" charset="0"/>
                        </a:rPr>
                        <a:t> </a:t>
                      </a:r>
                      <a:endParaRPr kumimoji="0" lang="en-US" sz="1800" b="0" i="0" u="none" strike="noStrike" cap="none" normalizeH="0" baseline="0" dirty="0" smtClean="0">
                        <a:ln>
                          <a:noFill/>
                        </a:ln>
                        <a:solidFill>
                          <a:schemeClr val="tx2"/>
                        </a:solidFill>
                        <a:effectLst/>
                        <a:latin typeface="Calibri" pitchFamily="34" charset="0"/>
                        <a:ea typeface="Calibri" pitchFamily="34" charset="0"/>
                        <a:cs typeface="Times New Roman" pitchFamily="18" charset="0"/>
                      </a:endParaRPr>
                    </a:p>
                  </a:txBody>
                  <a:tcPr marL="53165" marR="53165" marT="0" marB="0" horzOverflow="overflow">
                    <a:lnL w="12700" cap="flat" cmpd="sng" algn="ctr">
                      <a:solidFill>
                        <a:srgbClr val="7BA0CD"/>
                      </a:solidFill>
                      <a:prstDash val="solid"/>
                      <a:round/>
                      <a:headEnd type="none" w="med" len="med"/>
                      <a:tailEnd type="none" w="med" len="med"/>
                    </a:lnL>
                    <a:lnR w="12700" cap="flat" cmpd="sng" algn="ctr">
                      <a:solidFill>
                        <a:srgbClr val="7BA0CD"/>
                      </a:solidFill>
                      <a:prstDash val="solid"/>
                      <a:round/>
                      <a:headEnd type="none" w="med" len="med"/>
                      <a:tailEnd type="none" w="med" len="med"/>
                    </a:lnR>
                    <a:lnT w="12700" cap="flat" cmpd="sng" algn="ctr">
                      <a:solidFill>
                        <a:srgbClr val="7BA0CD"/>
                      </a:solidFill>
                      <a:prstDash val="solid"/>
                      <a:round/>
                      <a:headEnd type="none" w="med" len="med"/>
                      <a:tailEnd type="none" w="med" len="med"/>
                    </a:lnT>
                    <a:lnB w="12700" cap="flat" cmpd="sng" algn="ctr">
                      <a:solidFill>
                        <a:srgbClr val="7BA0CD"/>
                      </a:solidFill>
                      <a:prstDash val="solid"/>
                      <a:round/>
                      <a:headEnd type="none" w="med" len="med"/>
                      <a:tailEnd type="none" w="med" len="med"/>
                    </a:lnB>
                    <a:lnTlToBr>
                      <a:noFill/>
                    </a:lnTlToBr>
                    <a:lnBlToTr>
                      <a:noFill/>
                    </a:lnBlToTr>
                    <a:solidFill>
                      <a:schemeClr val="accent4">
                        <a:lumMod val="60000"/>
                        <a:lumOff val="40000"/>
                      </a:schemeClr>
                    </a:solidFill>
                  </a:tcPr>
                </a:tc>
                <a:extLst>
                  <a:ext uri="{0D108BD9-81ED-4DB2-BD59-A6C34878D82A}">
                    <a16:rowId xmlns:a16="http://schemas.microsoft.com/office/drawing/2014/main" val="2109557503"/>
                  </a:ext>
                </a:extLst>
              </a:tr>
              <a:tr h="304447">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tr-TR" sz="1800" b="0" i="0" u="none" strike="noStrike" cap="none" normalizeH="0" baseline="0" dirty="0" smtClean="0">
                          <a:ln>
                            <a:noFill/>
                          </a:ln>
                          <a:solidFill>
                            <a:srgbClr val="000000"/>
                          </a:solidFill>
                          <a:effectLst/>
                          <a:latin typeface="Georgia" pitchFamily="18" charset="0"/>
                          <a:ea typeface="Calibri" pitchFamily="34" charset="0"/>
                          <a:cs typeface="Times New Roman" pitchFamily="18" charset="0"/>
                        </a:rPr>
                        <a:t>Haftalık ders saati (Kuramsal)</a:t>
                      </a:r>
                      <a:r>
                        <a:rPr kumimoji="0" lang="tr-TR" sz="1800" b="1" i="0" u="none" strike="noStrike" cap="none" normalizeH="0" baseline="0" dirty="0" smtClean="0">
                          <a:ln>
                            <a:noFill/>
                          </a:ln>
                          <a:solidFill>
                            <a:srgbClr val="000000"/>
                          </a:solidFill>
                          <a:effectLst/>
                          <a:latin typeface="Georgia" pitchFamily="18" charset="0"/>
                          <a:ea typeface="Calibri" pitchFamily="34" charset="0"/>
                          <a:cs typeface="Times New Roman" pitchFamily="18" charset="0"/>
                        </a:rPr>
                        <a:t> </a:t>
                      </a:r>
                      <a:endParaRPr kumimoji="0" lang="en-US" sz="1800" b="0" i="0" u="none" strike="noStrike" cap="none" normalizeH="0" baseline="0" dirty="0" smtClean="0">
                        <a:ln>
                          <a:noFill/>
                        </a:ln>
                        <a:solidFill>
                          <a:srgbClr val="000000"/>
                        </a:solidFill>
                        <a:effectLst/>
                        <a:latin typeface="Georgia" pitchFamily="18" charset="0"/>
                        <a:ea typeface="Calibri" pitchFamily="34" charset="0"/>
                        <a:cs typeface="Times New Roman" pitchFamily="18" charset="0"/>
                      </a:endParaRPr>
                    </a:p>
                  </a:txBody>
                  <a:tcPr marL="53165" marR="53165" marT="0" marB="0" horzOverflow="overflow">
                    <a:lnL w="12700" cap="flat" cmpd="sng" algn="ctr">
                      <a:solidFill>
                        <a:srgbClr val="7BA0CD"/>
                      </a:solidFill>
                      <a:prstDash val="solid"/>
                      <a:round/>
                      <a:headEnd type="none" w="med" len="med"/>
                      <a:tailEnd type="none" w="med" len="med"/>
                    </a:lnL>
                    <a:lnR w="12700" cap="flat" cmpd="sng" algn="ctr">
                      <a:solidFill>
                        <a:srgbClr val="7BA0CD"/>
                      </a:solidFill>
                      <a:prstDash val="solid"/>
                      <a:round/>
                      <a:headEnd type="none" w="med" len="med"/>
                      <a:tailEnd type="none" w="med" len="med"/>
                    </a:lnR>
                    <a:lnT w="12700" cap="flat" cmpd="sng" algn="ctr">
                      <a:solidFill>
                        <a:srgbClr val="7BA0CD"/>
                      </a:solidFill>
                      <a:prstDash val="solid"/>
                      <a:round/>
                      <a:headEnd type="none" w="med" len="med"/>
                      <a:tailEnd type="none" w="med" len="med"/>
                    </a:lnT>
                    <a:lnB w="12700" cap="flat" cmpd="sng" algn="ctr">
                      <a:solidFill>
                        <a:srgbClr val="7BA0CD"/>
                      </a:solidFill>
                      <a:prstDash val="solid"/>
                      <a:round/>
                      <a:headEnd type="none" w="med" len="med"/>
                      <a:tailEnd type="none" w="med" len="med"/>
                    </a:lnB>
                    <a:lnTlToBr>
                      <a:noFill/>
                    </a:lnTlToBr>
                    <a:lnBlToTr>
                      <a:noFill/>
                    </a:lnBlToTr>
                    <a:solidFill>
                      <a:srgbClr val="D3DFEE"/>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1800" b="0" i="0" u="none" strike="noStrike" cap="none" normalizeH="0" baseline="0" dirty="0" smtClean="0">
                          <a:ln>
                            <a:noFill/>
                          </a:ln>
                          <a:solidFill>
                            <a:srgbClr val="000000"/>
                          </a:solidFill>
                          <a:effectLst/>
                          <a:latin typeface="Georgia" pitchFamily="18" charset="0"/>
                          <a:ea typeface="Calibri" pitchFamily="34" charset="0"/>
                          <a:cs typeface="Times New Roman" pitchFamily="18" charset="0"/>
                        </a:rPr>
                        <a:t>14 </a:t>
                      </a:r>
                      <a:endParaRPr kumimoji="0" lang="en-US" sz="1800" b="0" i="0" u="none" strike="noStrike" cap="none" normalizeH="0" baseline="0" dirty="0" smtClean="0">
                        <a:ln>
                          <a:noFill/>
                        </a:ln>
                        <a:solidFill>
                          <a:srgbClr val="000000"/>
                        </a:solidFill>
                        <a:effectLst/>
                        <a:latin typeface="Georgia" pitchFamily="18" charset="0"/>
                        <a:ea typeface="Calibri" pitchFamily="34" charset="0"/>
                        <a:cs typeface="Times New Roman" pitchFamily="18" charset="0"/>
                      </a:endParaRPr>
                    </a:p>
                  </a:txBody>
                  <a:tcPr marL="53165" marR="53165" marT="0" marB="0" horzOverflow="overflow">
                    <a:lnL w="12700" cap="flat" cmpd="sng" algn="ctr">
                      <a:solidFill>
                        <a:srgbClr val="7BA0CD"/>
                      </a:solidFill>
                      <a:prstDash val="solid"/>
                      <a:round/>
                      <a:headEnd type="none" w="med" len="med"/>
                      <a:tailEnd type="none" w="med" len="med"/>
                    </a:lnL>
                    <a:lnR w="12700" cap="flat" cmpd="sng" algn="ctr">
                      <a:solidFill>
                        <a:srgbClr val="7BA0CD"/>
                      </a:solidFill>
                      <a:prstDash val="solid"/>
                      <a:round/>
                      <a:headEnd type="none" w="med" len="med"/>
                      <a:tailEnd type="none" w="med" len="med"/>
                    </a:lnR>
                    <a:lnT w="12700" cap="flat" cmpd="sng" algn="ctr">
                      <a:solidFill>
                        <a:srgbClr val="7BA0CD"/>
                      </a:solidFill>
                      <a:prstDash val="solid"/>
                      <a:round/>
                      <a:headEnd type="none" w="med" len="med"/>
                      <a:tailEnd type="none" w="med" len="med"/>
                    </a:lnT>
                    <a:lnB w="12700" cap="flat" cmpd="sng" algn="ctr">
                      <a:solidFill>
                        <a:srgbClr val="7BA0CD"/>
                      </a:solidFill>
                      <a:prstDash val="solid"/>
                      <a:round/>
                      <a:headEnd type="none" w="med" len="med"/>
                      <a:tailEnd type="none" w="med" len="med"/>
                    </a:lnB>
                    <a:lnTlToBr>
                      <a:noFill/>
                    </a:lnTlToBr>
                    <a:lnBlToTr>
                      <a:noFill/>
                    </a:lnBlToTr>
                    <a:solidFill>
                      <a:srgbClr val="D3DFEE"/>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1800" b="0" i="0" u="none" strike="noStrike" cap="none" normalizeH="0" baseline="0" dirty="0" smtClean="0">
                          <a:ln>
                            <a:noFill/>
                          </a:ln>
                          <a:solidFill>
                            <a:srgbClr val="000000"/>
                          </a:solidFill>
                          <a:effectLst/>
                          <a:latin typeface="Georgia" pitchFamily="18" charset="0"/>
                          <a:ea typeface="Calibri" pitchFamily="34" charset="0"/>
                          <a:cs typeface="Times New Roman" pitchFamily="18" charset="0"/>
                        </a:rPr>
                        <a:t>3</a:t>
                      </a:r>
                      <a:endParaRPr kumimoji="0" lang="en-US" sz="1800" b="0" i="0" u="none" strike="noStrike" cap="none" normalizeH="0" baseline="0" dirty="0" smtClean="0">
                        <a:ln>
                          <a:noFill/>
                        </a:ln>
                        <a:solidFill>
                          <a:srgbClr val="000000"/>
                        </a:solidFill>
                        <a:effectLst/>
                        <a:latin typeface="Georgia" pitchFamily="18" charset="0"/>
                        <a:ea typeface="Calibri" pitchFamily="34" charset="0"/>
                        <a:cs typeface="Times New Roman" pitchFamily="18" charset="0"/>
                      </a:endParaRPr>
                    </a:p>
                  </a:txBody>
                  <a:tcPr marL="53165" marR="53165" marT="0" marB="0" horzOverflow="overflow">
                    <a:lnL w="12700" cap="flat" cmpd="sng" algn="ctr">
                      <a:solidFill>
                        <a:srgbClr val="7BA0CD"/>
                      </a:solidFill>
                      <a:prstDash val="solid"/>
                      <a:round/>
                      <a:headEnd type="none" w="med" len="med"/>
                      <a:tailEnd type="none" w="med" len="med"/>
                    </a:lnL>
                    <a:lnR w="12700" cap="flat" cmpd="sng" algn="ctr">
                      <a:solidFill>
                        <a:srgbClr val="7BA0CD"/>
                      </a:solidFill>
                      <a:prstDash val="solid"/>
                      <a:round/>
                      <a:headEnd type="none" w="med" len="med"/>
                      <a:tailEnd type="none" w="med" len="med"/>
                    </a:lnR>
                    <a:lnT w="12700" cap="flat" cmpd="sng" algn="ctr">
                      <a:solidFill>
                        <a:srgbClr val="7BA0CD"/>
                      </a:solidFill>
                      <a:prstDash val="solid"/>
                      <a:round/>
                      <a:headEnd type="none" w="med" len="med"/>
                      <a:tailEnd type="none" w="med" len="med"/>
                    </a:lnT>
                    <a:lnB w="12700" cap="flat" cmpd="sng" algn="ctr">
                      <a:solidFill>
                        <a:srgbClr val="7BA0CD"/>
                      </a:solidFill>
                      <a:prstDash val="solid"/>
                      <a:round/>
                      <a:headEnd type="none" w="med" len="med"/>
                      <a:tailEnd type="none" w="med" len="med"/>
                    </a:lnB>
                    <a:lnTlToBr>
                      <a:noFill/>
                    </a:lnTlToBr>
                    <a:lnBlToTr>
                      <a:noFill/>
                    </a:lnBlToTr>
                    <a:solidFill>
                      <a:srgbClr val="D3DFEE"/>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1800" b="0" i="0" u="none" strike="noStrike" cap="none" normalizeH="0" baseline="0" dirty="0" smtClean="0">
                          <a:ln>
                            <a:noFill/>
                          </a:ln>
                          <a:solidFill>
                            <a:srgbClr val="000000"/>
                          </a:solidFill>
                          <a:effectLst/>
                          <a:latin typeface="Georgia" pitchFamily="18" charset="0"/>
                          <a:ea typeface="Calibri" pitchFamily="34" charset="0"/>
                          <a:cs typeface="Times New Roman" pitchFamily="18" charset="0"/>
                        </a:rPr>
                        <a:t>42 </a:t>
                      </a:r>
                      <a:endParaRPr kumimoji="0" lang="en-US" sz="1800" b="0" i="0" u="none" strike="noStrike" cap="none" normalizeH="0" baseline="0" dirty="0" smtClean="0">
                        <a:ln>
                          <a:noFill/>
                        </a:ln>
                        <a:solidFill>
                          <a:srgbClr val="000000"/>
                        </a:solidFill>
                        <a:effectLst/>
                        <a:latin typeface="Georgia" pitchFamily="18" charset="0"/>
                        <a:ea typeface="Calibri" pitchFamily="34" charset="0"/>
                        <a:cs typeface="Times New Roman" pitchFamily="18" charset="0"/>
                      </a:endParaRPr>
                    </a:p>
                  </a:txBody>
                  <a:tcPr marL="53165" marR="53165" marT="0" marB="0" horzOverflow="overflow">
                    <a:lnL w="12700" cap="flat" cmpd="sng" algn="ctr">
                      <a:solidFill>
                        <a:srgbClr val="7BA0CD"/>
                      </a:solidFill>
                      <a:prstDash val="solid"/>
                      <a:round/>
                      <a:headEnd type="none" w="med" len="med"/>
                      <a:tailEnd type="none" w="med" len="med"/>
                    </a:lnL>
                    <a:lnR w="12700" cap="flat" cmpd="sng" algn="ctr">
                      <a:solidFill>
                        <a:srgbClr val="7BA0CD"/>
                      </a:solidFill>
                      <a:prstDash val="solid"/>
                      <a:round/>
                      <a:headEnd type="none" w="med" len="med"/>
                      <a:tailEnd type="none" w="med" len="med"/>
                    </a:lnR>
                    <a:lnT w="12700" cap="flat" cmpd="sng" algn="ctr">
                      <a:solidFill>
                        <a:srgbClr val="7BA0CD"/>
                      </a:solidFill>
                      <a:prstDash val="solid"/>
                      <a:round/>
                      <a:headEnd type="none" w="med" len="med"/>
                      <a:tailEnd type="none" w="med" len="med"/>
                    </a:lnT>
                    <a:lnB w="12700" cap="flat" cmpd="sng" algn="ctr">
                      <a:solidFill>
                        <a:srgbClr val="7BA0CD"/>
                      </a:solidFill>
                      <a:prstDash val="solid"/>
                      <a:round/>
                      <a:headEnd type="none" w="med" len="med"/>
                      <a:tailEnd type="none" w="med" len="med"/>
                    </a:lnB>
                    <a:lnTlToBr>
                      <a:noFill/>
                    </a:lnTlToBr>
                    <a:lnBlToTr>
                      <a:noFill/>
                    </a:lnBlToTr>
                    <a:solidFill>
                      <a:srgbClr val="D3DFEE"/>
                    </a:solidFill>
                  </a:tcPr>
                </a:tc>
                <a:extLst>
                  <a:ext uri="{0D108BD9-81ED-4DB2-BD59-A6C34878D82A}">
                    <a16:rowId xmlns:a16="http://schemas.microsoft.com/office/drawing/2014/main" val="2082090676"/>
                  </a:ext>
                </a:extLst>
              </a:tr>
              <a:tr h="304447">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tr-TR" sz="1800" b="0" i="0" u="none" strike="noStrike" cap="none" normalizeH="0" baseline="0" dirty="0" smtClean="0">
                          <a:ln>
                            <a:noFill/>
                          </a:ln>
                          <a:solidFill>
                            <a:srgbClr val="000000"/>
                          </a:solidFill>
                          <a:effectLst/>
                          <a:latin typeface="Georgia" pitchFamily="18" charset="0"/>
                          <a:ea typeface="Calibri" pitchFamily="34" charset="0"/>
                          <a:cs typeface="Times New Roman" pitchFamily="18" charset="0"/>
                        </a:rPr>
                        <a:t>Haftalık ders dışı çalışma </a:t>
                      </a:r>
                      <a:r>
                        <a:rPr kumimoji="0" lang="tr-TR" sz="1800" b="1" i="0" u="none" strike="noStrike" cap="none" normalizeH="0" baseline="0" dirty="0" smtClean="0">
                          <a:ln>
                            <a:noFill/>
                          </a:ln>
                          <a:solidFill>
                            <a:srgbClr val="000000"/>
                          </a:solidFill>
                          <a:effectLst/>
                          <a:latin typeface="Georgia" pitchFamily="18" charset="0"/>
                          <a:ea typeface="Calibri" pitchFamily="34" charset="0"/>
                          <a:cs typeface="Times New Roman" pitchFamily="18" charset="0"/>
                        </a:rPr>
                        <a:t> </a:t>
                      </a:r>
                      <a:endParaRPr kumimoji="0" lang="en-US" sz="1800" b="0" i="0" u="none" strike="noStrike" cap="none" normalizeH="0" baseline="0" dirty="0" smtClean="0">
                        <a:ln>
                          <a:noFill/>
                        </a:ln>
                        <a:solidFill>
                          <a:srgbClr val="000000"/>
                        </a:solidFill>
                        <a:effectLst/>
                        <a:latin typeface="Georgia" pitchFamily="18" charset="0"/>
                        <a:ea typeface="Calibri" pitchFamily="34" charset="0"/>
                        <a:cs typeface="Times New Roman" pitchFamily="18" charset="0"/>
                      </a:endParaRPr>
                    </a:p>
                  </a:txBody>
                  <a:tcPr marL="53165" marR="53165" marT="0" marB="0" horzOverflow="overflow">
                    <a:lnL w="12700" cap="flat" cmpd="sng" algn="ctr">
                      <a:solidFill>
                        <a:srgbClr val="7BA0CD"/>
                      </a:solidFill>
                      <a:prstDash val="solid"/>
                      <a:round/>
                      <a:headEnd type="none" w="med" len="med"/>
                      <a:tailEnd type="none" w="med" len="med"/>
                    </a:lnL>
                    <a:lnR w="12700" cap="flat" cmpd="sng" algn="ctr">
                      <a:solidFill>
                        <a:srgbClr val="7BA0CD"/>
                      </a:solidFill>
                      <a:prstDash val="solid"/>
                      <a:round/>
                      <a:headEnd type="none" w="med" len="med"/>
                      <a:tailEnd type="none" w="med" len="med"/>
                    </a:lnR>
                    <a:lnT w="12700" cap="flat" cmpd="sng" algn="ctr">
                      <a:solidFill>
                        <a:srgbClr val="7BA0CD"/>
                      </a:solidFill>
                      <a:prstDash val="solid"/>
                      <a:round/>
                      <a:headEnd type="none" w="med" len="med"/>
                      <a:tailEnd type="none" w="med" len="med"/>
                    </a:lnT>
                    <a:lnB w="12700" cap="flat" cmpd="sng" algn="ctr">
                      <a:solidFill>
                        <a:srgbClr val="7BA0CD"/>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1800" b="0" i="0" u="none" strike="noStrike" cap="none" normalizeH="0" baseline="0" dirty="0" smtClean="0">
                          <a:ln>
                            <a:noFill/>
                          </a:ln>
                          <a:solidFill>
                            <a:srgbClr val="000000"/>
                          </a:solidFill>
                          <a:effectLst/>
                          <a:latin typeface="Georgia" pitchFamily="18" charset="0"/>
                          <a:ea typeface="Calibri" pitchFamily="34" charset="0"/>
                          <a:cs typeface="Times New Roman" pitchFamily="18" charset="0"/>
                        </a:rPr>
                        <a:t>14 </a:t>
                      </a:r>
                      <a:endParaRPr kumimoji="0" lang="en-US" sz="1800" b="0" i="0" u="none" strike="noStrike" cap="none" normalizeH="0" baseline="0" dirty="0" smtClean="0">
                        <a:ln>
                          <a:noFill/>
                        </a:ln>
                        <a:solidFill>
                          <a:srgbClr val="000000"/>
                        </a:solidFill>
                        <a:effectLst/>
                        <a:latin typeface="Georgia" pitchFamily="18" charset="0"/>
                        <a:ea typeface="Calibri" pitchFamily="34" charset="0"/>
                        <a:cs typeface="Times New Roman" pitchFamily="18" charset="0"/>
                      </a:endParaRPr>
                    </a:p>
                  </a:txBody>
                  <a:tcPr marL="53165" marR="53165" marT="0" marB="0" horzOverflow="overflow">
                    <a:lnL w="12700" cap="flat" cmpd="sng" algn="ctr">
                      <a:solidFill>
                        <a:srgbClr val="7BA0CD"/>
                      </a:solidFill>
                      <a:prstDash val="solid"/>
                      <a:round/>
                      <a:headEnd type="none" w="med" len="med"/>
                      <a:tailEnd type="none" w="med" len="med"/>
                    </a:lnL>
                    <a:lnR w="12700" cap="flat" cmpd="sng" algn="ctr">
                      <a:solidFill>
                        <a:srgbClr val="7BA0CD"/>
                      </a:solidFill>
                      <a:prstDash val="solid"/>
                      <a:round/>
                      <a:headEnd type="none" w="med" len="med"/>
                      <a:tailEnd type="none" w="med" len="med"/>
                    </a:lnR>
                    <a:lnT w="12700" cap="flat" cmpd="sng" algn="ctr">
                      <a:solidFill>
                        <a:srgbClr val="7BA0CD"/>
                      </a:solidFill>
                      <a:prstDash val="solid"/>
                      <a:round/>
                      <a:headEnd type="none" w="med" len="med"/>
                      <a:tailEnd type="none" w="med" len="med"/>
                    </a:lnT>
                    <a:lnB w="12700" cap="flat" cmpd="sng" algn="ctr">
                      <a:solidFill>
                        <a:srgbClr val="7BA0CD"/>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1800" b="0" i="0" u="none" strike="noStrike" cap="none" normalizeH="0" baseline="0" dirty="0" smtClean="0">
                          <a:ln>
                            <a:noFill/>
                          </a:ln>
                          <a:solidFill>
                            <a:srgbClr val="000000"/>
                          </a:solidFill>
                          <a:effectLst/>
                          <a:latin typeface="Georgia" pitchFamily="18" charset="0"/>
                          <a:ea typeface="Calibri" pitchFamily="34" charset="0"/>
                          <a:cs typeface="Times New Roman" pitchFamily="18" charset="0"/>
                        </a:rPr>
                        <a:t>1 </a:t>
                      </a:r>
                      <a:endParaRPr kumimoji="0" lang="en-US" sz="1800" b="0" i="0" u="none" strike="noStrike" cap="none" normalizeH="0" baseline="0" dirty="0" smtClean="0">
                        <a:ln>
                          <a:noFill/>
                        </a:ln>
                        <a:solidFill>
                          <a:srgbClr val="000000"/>
                        </a:solidFill>
                        <a:effectLst/>
                        <a:latin typeface="Georgia" pitchFamily="18" charset="0"/>
                        <a:ea typeface="Calibri" pitchFamily="34" charset="0"/>
                        <a:cs typeface="Times New Roman" pitchFamily="18" charset="0"/>
                      </a:endParaRPr>
                    </a:p>
                  </a:txBody>
                  <a:tcPr marL="53165" marR="53165" marT="0" marB="0" horzOverflow="overflow">
                    <a:lnL w="12700" cap="flat" cmpd="sng" algn="ctr">
                      <a:solidFill>
                        <a:srgbClr val="7BA0CD"/>
                      </a:solidFill>
                      <a:prstDash val="solid"/>
                      <a:round/>
                      <a:headEnd type="none" w="med" len="med"/>
                      <a:tailEnd type="none" w="med" len="med"/>
                    </a:lnL>
                    <a:lnR w="12700" cap="flat" cmpd="sng" algn="ctr">
                      <a:solidFill>
                        <a:srgbClr val="7BA0CD"/>
                      </a:solidFill>
                      <a:prstDash val="solid"/>
                      <a:round/>
                      <a:headEnd type="none" w="med" len="med"/>
                      <a:tailEnd type="none" w="med" len="med"/>
                    </a:lnR>
                    <a:lnT w="12700" cap="flat" cmpd="sng" algn="ctr">
                      <a:solidFill>
                        <a:srgbClr val="7BA0CD"/>
                      </a:solidFill>
                      <a:prstDash val="solid"/>
                      <a:round/>
                      <a:headEnd type="none" w="med" len="med"/>
                      <a:tailEnd type="none" w="med" len="med"/>
                    </a:lnT>
                    <a:lnB w="12700" cap="flat" cmpd="sng" algn="ctr">
                      <a:solidFill>
                        <a:srgbClr val="7BA0CD"/>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1800" b="0" i="0" u="none" strike="noStrike" cap="none" normalizeH="0" baseline="0" dirty="0" smtClean="0">
                          <a:ln>
                            <a:noFill/>
                          </a:ln>
                          <a:solidFill>
                            <a:srgbClr val="000000"/>
                          </a:solidFill>
                          <a:effectLst/>
                          <a:latin typeface="Georgia" pitchFamily="18" charset="0"/>
                          <a:ea typeface="Calibri" pitchFamily="34" charset="0"/>
                          <a:cs typeface="Times New Roman" pitchFamily="18" charset="0"/>
                        </a:rPr>
                        <a:t>14</a:t>
                      </a:r>
                      <a:endParaRPr kumimoji="0" lang="en-US" sz="1800" b="0" i="0" u="none" strike="noStrike" cap="none" normalizeH="0" baseline="0" dirty="0" smtClean="0">
                        <a:ln>
                          <a:noFill/>
                        </a:ln>
                        <a:solidFill>
                          <a:srgbClr val="000000"/>
                        </a:solidFill>
                        <a:effectLst/>
                        <a:latin typeface="Georgia" pitchFamily="18" charset="0"/>
                        <a:ea typeface="Calibri" pitchFamily="34" charset="0"/>
                        <a:cs typeface="Times New Roman" pitchFamily="18" charset="0"/>
                      </a:endParaRPr>
                    </a:p>
                  </a:txBody>
                  <a:tcPr marL="53165" marR="53165" marT="0" marB="0" horzOverflow="overflow">
                    <a:lnL w="12700" cap="flat" cmpd="sng" algn="ctr">
                      <a:solidFill>
                        <a:srgbClr val="7BA0CD"/>
                      </a:solidFill>
                      <a:prstDash val="solid"/>
                      <a:round/>
                      <a:headEnd type="none" w="med" len="med"/>
                      <a:tailEnd type="none" w="med" len="med"/>
                    </a:lnL>
                    <a:lnR w="12700" cap="flat" cmpd="sng" algn="ctr">
                      <a:solidFill>
                        <a:srgbClr val="7BA0CD"/>
                      </a:solidFill>
                      <a:prstDash val="solid"/>
                      <a:round/>
                      <a:headEnd type="none" w="med" len="med"/>
                      <a:tailEnd type="none" w="med" len="med"/>
                    </a:lnR>
                    <a:lnT w="12700" cap="flat" cmpd="sng" algn="ctr">
                      <a:solidFill>
                        <a:srgbClr val="7BA0CD"/>
                      </a:solidFill>
                      <a:prstDash val="solid"/>
                      <a:round/>
                      <a:headEnd type="none" w="med" len="med"/>
                      <a:tailEnd type="none" w="med" len="med"/>
                    </a:lnT>
                    <a:lnB w="12700" cap="flat" cmpd="sng" algn="ctr">
                      <a:solidFill>
                        <a:srgbClr val="7BA0CD"/>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916273523"/>
                  </a:ext>
                </a:extLst>
              </a:tr>
              <a:tr h="287068">
                <a:tc>
                  <a:txBody>
                    <a:bodyPr/>
                    <a:lstStyle/>
                    <a:p>
                      <a:r>
                        <a:rPr lang="tr-TR" dirty="0" smtClean="0"/>
                        <a:t>Sunum Hazırlama</a:t>
                      </a:r>
                      <a:endParaRPr lang="tr-TR" dirty="0"/>
                    </a:p>
                  </a:txBody>
                  <a:tcPr marL="53165" marR="53165" marT="0" marB="0" horzOverflow="overflow">
                    <a:lnL w="12700" cap="flat" cmpd="sng" algn="ctr">
                      <a:solidFill>
                        <a:srgbClr val="7BA0CD"/>
                      </a:solidFill>
                      <a:prstDash val="solid"/>
                      <a:round/>
                      <a:headEnd type="none" w="med" len="med"/>
                      <a:tailEnd type="none" w="med" len="med"/>
                    </a:lnL>
                    <a:lnR w="12700" cap="flat" cmpd="sng" algn="ctr">
                      <a:solidFill>
                        <a:srgbClr val="7BA0CD"/>
                      </a:solidFill>
                      <a:prstDash val="solid"/>
                      <a:round/>
                      <a:headEnd type="none" w="med" len="med"/>
                      <a:tailEnd type="none" w="med" len="med"/>
                    </a:lnR>
                    <a:lnT w="12700" cap="flat" cmpd="sng" algn="ctr">
                      <a:solidFill>
                        <a:srgbClr val="7BA0CD"/>
                      </a:solidFill>
                      <a:prstDash val="solid"/>
                      <a:round/>
                      <a:headEnd type="none" w="med" len="med"/>
                      <a:tailEnd type="none" w="med" len="med"/>
                    </a:lnT>
                    <a:lnB w="12700" cap="flat" cmpd="sng" algn="ctr">
                      <a:solidFill>
                        <a:srgbClr val="7BA0CD"/>
                      </a:solidFill>
                      <a:prstDash val="solid"/>
                      <a:round/>
                      <a:headEnd type="none" w="med" len="med"/>
                      <a:tailEnd type="none" w="med" len="med"/>
                    </a:lnB>
                    <a:lnTlToBr>
                      <a:noFill/>
                    </a:lnTlToBr>
                    <a:lnBlToTr>
                      <a:noFill/>
                    </a:lnBlToTr>
                    <a:solidFill>
                      <a:srgbClr val="D3DFEE"/>
                    </a:solidFill>
                  </a:tcPr>
                </a:tc>
                <a:tc>
                  <a:txBody>
                    <a:bodyPr/>
                    <a:lstStyle/>
                    <a:p>
                      <a:pPr algn="ctr"/>
                      <a:r>
                        <a:rPr lang="tr-TR" dirty="0" smtClean="0"/>
                        <a:t>2</a:t>
                      </a:r>
                      <a:endParaRPr lang="tr-TR" dirty="0"/>
                    </a:p>
                  </a:txBody>
                  <a:tcPr marL="53165" marR="53165" marT="0" marB="0" horzOverflow="overflow">
                    <a:lnL w="12700" cap="flat" cmpd="sng" algn="ctr">
                      <a:solidFill>
                        <a:srgbClr val="7BA0CD"/>
                      </a:solidFill>
                      <a:prstDash val="solid"/>
                      <a:round/>
                      <a:headEnd type="none" w="med" len="med"/>
                      <a:tailEnd type="none" w="med" len="med"/>
                    </a:lnL>
                    <a:lnR w="12700" cap="flat" cmpd="sng" algn="ctr">
                      <a:solidFill>
                        <a:srgbClr val="7BA0CD"/>
                      </a:solidFill>
                      <a:prstDash val="solid"/>
                      <a:round/>
                      <a:headEnd type="none" w="med" len="med"/>
                      <a:tailEnd type="none" w="med" len="med"/>
                    </a:lnR>
                    <a:lnT w="12700" cap="flat" cmpd="sng" algn="ctr">
                      <a:solidFill>
                        <a:srgbClr val="7BA0CD"/>
                      </a:solidFill>
                      <a:prstDash val="solid"/>
                      <a:round/>
                      <a:headEnd type="none" w="med" len="med"/>
                      <a:tailEnd type="none" w="med" len="med"/>
                    </a:lnT>
                    <a:lnB w="12700" cap="flat" cmpd="sng" algn="ctr">
                      <a:solidFill>
                        <a:srgbClr val="7BA0CD"/>
                      </a:solidFill>
                      <a:prstDash val="solid"/>
                      <a:round/>
                      <a:headEnd type="none" w="med" len="med"/>
                      <a:tailEnd type="none" w="med" len="med"/>
                    </a:lnB>
                    <a:lnTlToBr>
                      <a:noFill/>
                    </a:lnTlToBr>
                    <a:lnBlToTr>
                      <a:noFill/>
                    </a:lnBlToTr>
                    <a:solidFill>
                      <a:srgbClr val="D3DFEE"/>
                    </a:solidFill>
                  </a:tcPr>
                </a:tc>
                <a:tc>
                  <a:txBody>
                    <a:bodyPr/>
                    <a:lstStyle/>
                    <a:p>
                      <a:pPr algn="ctr"/>
                      <a:r>
                        <a:rPr lang="tr-TR" dirty="0" smtClean="0"/>
                        <a:t>5</a:t>
                      </a:r>
                      <a:endParaRPr lang="tr-TR" dirty="0"/>
                    </a:p>
                  </a:txBody>
                  <a:tcPr marL="53165" marR="53165" marT="0" marB="0" horzOverflow="overflow">
                    <a:lnL w="12700" cap="flat" cmpd="sng" algn="ctr">
                      <a:solidFill>
                        <a:srgbClr val="7BA0CD"/>
                      </a:solidFill>
                      <a:prstDash val="solid"/>
                      <a:round/>
                      <a:headEnd type="none" w="med" len="med"/>
                      <a:tailEnd type="none" w="med" len="med"/>
                    </a:lnL>
                    <a:lnR w="12700" cap="flat" cmpd="sng" algn="ctr">
                      <a:solidFill>
                        <a:srgbClr val="7BA0CD"/>
                      </a:solidFill>
                      <a:prstDash val="solid"/>
                      <a:round/>
                      <a:headEnd type="none" w="med" len="med"/>
                      <a:tailEnd type="none" w="med" len="med"/>
                    </a:lnR>
                    <a:lnT w="12700" cap="flat" cmpd="sng" algn="ctr">
                      <a:solidFill>
                        <a:srgbClr val="7BA0CD"/>
                      </a:solidFill>
                      <a:prstDash val="solid"/>
                      <a:round/>
                      <a:headEnd type="none" w="med" len="med"/>
                      <a:tailEnd type="none" w="med" len="med"/>
                    </a:lnT>
                    <a:lnB w="12700" cap="flat" cmpd="sng" algn="ctr">
                      <a:solidFill>
                        <a:srgbClr val="7BA0CD"/>
                      </a:solidFill>
                      <a:prstDash val="solid"/>
                      <a:round/>
                      <a:headEnd type="none" w="med" len="med"/>
                      <a:tailEnd type="none" w="med" len="med"/>
                    </a:lnB>
                    <a:lnTlToBr>
                      <a:noFill/>
                    </a:lnTlToBr>
                    <a:lnBlToTr>
                      <a:noFill/>
                    </a:lnBlToTr>
                    <a:solidFill>
                      <a:srgbClr val="D3DFEE"/>
                    </a:solidFill>
                  </a:tcPr>
                </a:tc>
                <a:tc>
                  <a:txBody>
                    <a:bodyPr/>
                    <a:lstStyle/>
                    <a:p>
                      <a:pPr algn="ctr"/>
                      <a:r>
                        <a:rPr lang="tr-TR" dirty="0" smtClean="0"/>
                        <a:t>10</a:t>
                      </a:r>
                      <a:endParaRPr lang="tr-TR" dirty="0"/>
                    </a:p>
                  </a:txBody>
                  <a:tcPr marL="53165" marR="53165" marT="0" marB="0" horzOverflow="overflow">
                    <a:lnL w="12700" cap="flat" cmpd="sng" algn="ctr">
                      <a:solidFill>
                        <a:srgbClr val="7BA0CD"/>
                      </a:solidFill>
                      <a:prstDash val="solid"/>
                      <a:round/>
                      <a:headEnd type="none" w="med" len="med"/>
                      <a:tailEnd type="none" w="med" len="med"/>
                    </a:lnL>
                    <a:lnR w="12700" cap="flat" cmpd="sng" algn="ctr">
                      <a:solidFill>
                        <a:srgbClr val="7BA0CD"/>
                      </a:solidFill>
                      <a:prstDash val="solid"/>
                      <a:round/>
                      <a:headEnd type="none" w="med" len="med"/>
                      <a:tailEnd type="none" w="med" len="med"/>
                    </a:lnR>
                    <a:lnT w="12700" cap="flat" cmpd="sng" algn="ctr">
                      <a:solidFill>
                        <a:srgbClr val="7BA0CD"/>
                      </a:solidFill>
                      <a:prstDash val="solid"/>
                      <a:round/>
                      <a:headEnd type="none" w="med" len="med"/>
                      <a:tailEnd type="none" w="med" len="med"/>
                    </a:lnT>
                    <a:lnB w="12700" cap="flat" cmpd="sng" algn="ctr">
                      <a:solidFill>
                        <a:srgbClr val="7BA0CD"/>
                      </a:solidFill>
                      <a:prstDash val="solid"/>
                      <a:round/>
                      <a:headEnd type="none" w="med" len="med"/>
                      <a:tailEnd type="none" w="med" len="med"/>
                    </a:lnB>
                    <a:lnTlToBr>
                      <a:noFill/>
                    </a:lnTlToBr>
                    <a:lnBlToTr>
                      <a:noFill/>
                    </a:lnBlToTr>
                    <a:solidFill>
                      <a:srgbClr val="D3DFEE"/>
                    </a:solidFill>
                  </a:tcPr>
                </a:tc>
                <a:extLst>
                  <a:ext uri="{0D108BD9-81ED-4DB2-BD59-A6C34878D82A}">
                    <a16:rowId xmlns:a16="http://schemas.microsoft.com/office/drawing/2014/main" val="3032250367"/>
                  </a:ext>
                </a:extLst>
              </a:tr>
              <a:tr h="287068">
                <a:tc>
                  <a:txBody>
                    <a:bodyPr/>
                    <a:lstStyle/>
                    <a:p>
                      <a:r>
                        <a:rPr lang="tr-TR" dirty="0" smtClean="0"/>
                        <a:t>Ödev hazırlama</a:t>
                      </a:r>
                      <a:endParaRPr lang="tr-TR" dirty="0"/>
                    </a:p>
                  </a:txBody>
                  <a:tcPr marL="53165" marR="53165" marT="0" marB="0" horzOverflow="overflow">
                    <a:lnL w="12700" cap="flat" cmpd="sng" algn="ctr">
                      <a:solidFill>
                        <a:srgbClr val="7BA0CD"/>
                      </a:solidFill>
                      <a:prstDash val="solid"/>
                      <a:round/>
                      <a:headEnd type="none" w="med" len="med"/>
                      <a:tailEnd type="none" w="med" len="med"/>
                    </a:lnL>
                    <a:lnR w="12700" cap="flat" cmpd="sng" algn="ctr">
                      <a:solidFill>
                        <a:srgbClr val="7BA0CD"/>
                      </a:solidFill>
                      <a:prstDash val="solid"/>
                      <a:round/>
                      <a:headEnd type="none" w="med" len="med"/>
                      <a:tailEnd type="none" w="med" len="med"/>
                    </a:lnR>
                    <a:lnT w="12700" cap="flat" cmpd="sng" algn="ctr">
                      <a:solidFill>
                        <a:srgbClr val="7BA0CD"/>
                      </a:solidFill>
                      <a:prstDash val="solid"/>
                      <a:round/>
                      <a:headEnd type="none" w="med" len="med"/>
                      <a:tailEnd type="none" w="med" len="med"/>
                    </a:lnT>
                    <a:lnB w="12700" cap="flat" cmpd="sng" algn="ctr">
                      <a:solidFill>
                        <a:srgbClr val="7BA0CD"/>
                      </a:solidFill>
                      <a:prstDash val="solid"/>
                      <a:round/>
                      <a:headEnd type="none" w="med" len="med"/>
                      <a:tailEnd type="none" w="med" len="med"/>
                    </a:lnB>
                    <a:lnTlToBr>
                      <a:noFill/>
                    </a:lnTlToBr>
                    <a:lnBlToTr>
                      <a:noFill/>
                    </a:lnBlToTr>
                    <a:noFill/>
                  </a:tcPr>
                </a:tc>
                <a:tc>
                  <a:txBody>
                    <a:bodyPr/>
                    <a:lstStyle/>
                    <a:p>
                      <a:pPr algn="ctr"/>
                      <a:r>
                        <a:rPr lang="tr-TR" dirty="0" smtClean="0"/>
                        <a:t>1</a:t>
                      </a:r>
                      <a:endParaRPr lang="tr-TR" dirty="0"/>
                    </a:p>
                  </a:txBody>
                  <a:tcPr marL="53165" marR="53165" marT="0" marB="0" horzOverflow="overflow">
                    <a:lnL w="12700" cap="flat" cmpd="sng" algn="ctr">
                      <a:solidFill>
                        <a:srgbClr val="7BA0CD"/>
                      </a:solidFill>
                      <a:prstDash val="solid"/>
                      <a:round/>
                      <a:headEnd type="none" w="med" len="med"/>
                      <a:tailEnd type="none" w="med" len="med"/>
                    </a:lnL>
                    <a:lnR w="12700" cap="flat" cmpd="sng" algn="ctr">
                      <a:solidFill>
                        <a:srgbClr val="7BA0CD"/>
                      </a:solidFill>
                      <a:prstDash val="solid"/>
                      <a:round/>
                      <a:headEnd type="none" w="med" len="med"/>
                      <a:tailEnd type="none" w="med" len="med"/>
                    </a:lnR>
                    <a:lnT w="12700" cap="flat" cmpd="sng" algn="ctr">
                      <a:solidFill>
                        <a:srgbClr val="7BA0CD"/>
                      </a:solidFill>
                      <a:prstDash val="solid"/>
                      <a:round/>
                      <a:headEnd type="none" w="med" len="med"/>
                      <a:tailEnd type="none" w="med" len="med"/>
                    </a:lnT>
                    <a:lnTlToBr>
                      <a:noFill/>
                    </a:lnTlToBr>
                    <a:lnBlToTr>
                      <a:noFill/>
                    </a:lnBlToTr>
                    <a:noFill/>
                  </a:tcPr>
                </a:tc>
                <a:tc>
                  <a:txBody>
                    <a:bodyPr/>
                    <a:lstStyle/>
                    <a:p>
                      <a:pPr algn="ctr"/>
                      <a:r>
                        <a:rPr lang="tr-TR" dirty="0" smtClean="0"/>
                        <a:t>20</a:t>
                      </a:r>
                      <a:endParaRPr lang="tr-TR" dirty="0"/>
                    </a:p>
                  </a:txBody>
                  <a:tcPr marL="53165" marR="53165" marT="0" marB="0" horzOverflow="overflow">
                    <a:lnL w="12700" cap="flat" cmpd="sng" algn="ctr">
                      <a:solidFill>
                        <a:srgbClr val="7BA0CD"/>
                      </a:solidFill>
                      <a:prstDash val="solid"/>
                      <a:round/>
                      <a:headEnd type="none" w="med" len="med"/>
                      <a:tailEnd type="none" w="med" len="med"/>
                    </a:lnL>
                    <a:lnR w="12700" cap="flat" cmpd="sng" algn="ctr">
                      <a:solidFill>
                        <a:srgbClr val="7BA0CD"/>
                      </a:solidFill>
                      <a:prstDash val="solid"/>
                      <a:round/>
                      <a:headEnd type="none" w="med" len="med"/>
                      <a:tailEnd type="none" w="med" len="med"/>
                    </a:lnR>
                    <a:lnT w="12700" cap="flat" cmpd="sng" algn="ctr">
                      <a:solidFill>
                        <a:srgbClr val="7BA0CD"/>
                      </a:solidFill>
                      <a:prstDash val="solid"/>
                      <a:round/>
                      <a:headEnd type="none" w="med" len="med"/>
                      <a:tailEnd type="none" w="med" len="med"/>
                    </a:lnT>
                    <a:lnTlToBr>
                      <a:noFill/>
                    </a:lnTlToBr>
                    <a:lnBlToTr>
                      <a:noFill/>
                    </a:lnBlToTr>
                    <a:noFill/>
                  </a:tcPr>
                </a:tc>
                <a:tc>
                  <a:txBody>
                    <a:bodyPr/>
                    <a:lstStyle/>
                    <a:p>
                      <a:pPr algn="ctr"/>
                      <a:r>
                        <a:rPr lang="tr-TR" dirty="0" smtClean="0"/>
                        <a:t>20</a:t>
                      </a:r>
                      <a:endParaRPr lang="tr-TR" dirty="0"/>
                    </a:p>
                  </a:txBody>
                  <a:tcPr marL="53165" marR="53165" marT="0" marB="0" horzOverflow="overflow">
                    <a:lnL w="12700" cap="flat" cmpd="sng" algn="ctr">
                      <a:solidFill>
                        <a:srgbClr val="7BA0CD"/>
                      </a:solidFill>
                      <a:prstDash val="solid"/>
                      <a:round/>
                      <a:headEnd type="none" w="med" len="med"/>
                      <a:tailEnd type="none" w="med" len="med"/>
                    </a:lnL>
                    <a:lnR w="12700" cap="flat" cmpd="sng" algn="ctr">
                      <a:solidFill>
                        <a:srgbClr val="7BA0CD"/>
                      </a:solidFill>
                      <a:prstDash val="solid"/>
                      <a:round/>
                      <a:headEnd type="none" w="med" len="med"/>
                      <a:tailEnd type="none" w="med" len="med"/>
                    </a:lnR>
                    <a:lnT w="12700" cap="flat" cmpd="sng" algn="ctr">
                      <a:solidFill>
                        <a:srgbClr val="7BA0CD"/>
                      </a:solidFill>
                      <a:prstDash val="solid"/>
                      <a:round/>
                      <a:headEnd type="none" w="med" len="med"/>
                      <a:tailEnd type="none" w="med" len="med"/>
                    </a:lnT>
                    <a:lnB w="12700" cap="flat" cmpd="sng" algn="ctr">
                      <a:solidFill>
                        <a:srgbClr val="7BA0CD"/>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602590195"/>
                  </a:ext>
                </a:extLst>
              </a:tr>
              <a:tr h="304447">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tr-TR" sz="1800" b="0" i="0" u="none" strike="noStrike" cap="none" normalizeH="0" baseline="0" dirty="0" smtClean="0">
                          <a:ln>
                            <a:noFill/>
                          </a:ln>
                          <a:solidFill>
                            <a:srgbClr val="000000"/>
                          </a:solidFill>
                          <a:effectLst/>
                          <a:latin typeface="Georgia" pitchFamily="18" charset="0"/>
                          <a:ea typeface="Calibri" pitchFamily="34" charset="0"/>
                          <a:cs typeface="Times New Roman" pitchFamily="18" charset="0"/>
                        </a:rPr>
                        <a:t>Ara sınav ve ara sınava hazırlık </a:t>
                      </a:r>
                      <a:endParaRPr kumimoji="0" lang="en-US" sz="1800" b="0" i="0" u="none" strike="noStrike" cap="none" normalizeH="0" baseline="0" dirty="0" smtClean="0">
                        <a:ln>
                          <a:noFill/>
                        </a:ln>
                        <a:solidFill>
                          <a:srgbClr val="000000"/>
                        </a:solidFill>
                        <a:effectLst/>
                        <a:latin typeface="Georgia" pitchFamily="18" charset="0"/>
                        <a:ea typeface="Calibri" pitchFamily="34" charset="0"/>
                        <a:cs typeface="Times New Roman" pitchFamily="18" charset="0"/>
                      </a:endParaRPr>
                    </a:p>
                  </a:txBody>
                  <a:tcPr marL="53165" marR="53165" marT="0" marB="0" horzOverflow="overflow">
                    <a:lnL w="12700" cap="flat" cmpd="sng" algn="ctr">
                      <a:solidFill>
                        <a:srgbClr val="7BA0CD"/>
                      </a:solidFill>
                      <a:prstDash val="solid"/>
                      <a:round/>
                      <a:headEnd type="none" w="med" len="med"/>
                      <a:tailEnd type="none" w="med" len="med"/>
                    </a:lnL>
                    <a:lnR w="12700" cap="flat" cmpd="sng" algn="ctr">
                      <a:solidFill>
                        <a:srgbClr val="7BA0CD"/>
                      </a:solidFill>
                      <a:prstDash val="solid"/>
                      <a:round/>
                      <a:headEnd type="none" w="med" len="med"/>
                      <a:tailEnd type="none" w="med" len="med"/>
                    </a:lnR>
                    <a:lnT w="12700" cap="flat" cmpd="sng" algn="ctr">
                      <a:solidFill>
                        <a:srgbClr val="7BA0CD"/>
                      </a:solidFill>
                      <a:prstDash val="solid"/>
                      <a:round/>
                      <a:headEnd type="none" w="med" len="med"/>
                      <a:tailEnd type="none" w="med" len="med"/>
                    </a:lnT>
                    <a:lnB w="12700" cap="flat" cmpd="sng" algn="ctr">
                      <a:solidFill>
                        <a:srgbClr val="7BA0CD"/>
                      </a:solidFill>
                      <a:prstDash val="solid"/>
                      <a:round/>
                      <a:headEnd type="none" w="med" len="med"/>
                      <a:tailEnd type="none" w="med" len="med"/>
                    </a:lnB>
                    <a:lnTlToBr>
                      <a:noFill/>
                    </a:lnTlToBr>
                    <a:lnBlToTr>
                      <a:noFill/>
                    </a:lnBlToTr>
                    <a:solidFill>
                      <a:srgbClr val="D3DFEE"/>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1800" b="0" i="0" u="none" strike="noStrike" cap="none" normalizeH="0" baseline="0" dirty="0" smtClean="0">
                          <a:ln>
                            <a:noFill/>
                          </a:ln>
                          <a:solidFill>
                            <a:srgbClr val="000000"/>
                          </a:solidFill>
                          <a:effectLst/>
                          <a:latin typeface="Georgia" pitchFamily="18" charset="0"/>
                          <a:ea typeface="Calibri" pitchFamily="34" charset="0"/>
                          <a:cs typeface="Times New Roman" pitchFamily="18" charset="0"/>
                        </a:rPr>
                        <a:t>1 </a:t>
                      </a:r>
                      <a:endParaRPr kumimoji="0" lang="en-US" sz="1800" b="0" i="0" u="none" strike="noStrike" cap="none" normalizeH="0" baseline="0" dirty="0" smtClean="0">
                        <a:ln>
                          <a:noFill/>
                        </a:ln>
                        <a:solidFill>
                          <a:srgbClr val="000000"/>
                        </a:solidFill>
                        <a:effectLst/>
                        <a:latin typeface="Georgia" pitchFamily="18" charset="0"/>
                        <a:ea typeface="Calibri" pitchFamily="34" charset="0"/>
                        <a:cs typeface="Times New Roman" pitchFamily="18" charset="0"/>
                      </a:endParaRPr>
                    </a:p>
                  </a:txBody>
                  <a:tcPr marL="53165" marR="53165" marT="0" marB="0" horzOverflow="overflow">
                    <a:lnL w="12700" cap="flat" cmpd="sng" algn="ctr">
                      <a:solidFill>
                        <a:srgbClr val="7BA0CD"/>
                      </a:solidFill>
                      <a:prstDash val="solid"/>
                      <a:round/>
                      <a:headEnd type="none" w="med" len="med"/>
                      <a:tailEnd type="none" w="med" len="med"/>
                    </a:ln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1800" b="0" i="0" u="none" strike="noStrike" cap="none" normalizeH="0" baseline="0" dirty="0" smtClean="0">
                          <a:ln>
                            <a:noFill/>
                          </a:ln>
                          <a:solidFill>
                            <a:srgbClr val="000000"/>
                          </a:solidFill>
                          <a:effectLst/>
                          <a:latin typeface="Georgia" pitchFamily="18" charset="0"/>
                          <a:ea typeface="Calibri" pitchFamily="34" charset="0"/>
                          <a:cs typeface="Times New Roman" pitchFamily="18" charset="0"/>
                        </a:rPr>
                        <a:t>6 </a:t>
                      </a:r>
                      <a:endParaRPr kumimoji="0" lang="en-US" sz="1800" b="0" i="0" u="none" strike="noStrike" cap="none" normalizeH="0" baseline="0" dirty="0" smtClean="0">
                        <a:ln>
                          <a:noFill/>
                        </a:ln>
                        <a:solidFill>
                          <a:srgbClr val="000000"/>
                        </a:solidFill>
                        <a:effectLst/>
                        <a:latin typeface="Georgia" pitchFamily="18" charset="0"/>
                        <a:ea typeface="Calibri" pitchFamily="34" charset="0"/>
                        <a:cs typeface="Times New Roman" pitchFamily="18" charset="0"/>
                      </a:endParaRPr>
                    </a:p>
                  </a:txBody>
                  <a:tcPr marL="53165" marR="53165" marT="0" marB="0" horzOverflow="overflow"/>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1800" b="0" i="0" u="none" strike="noStrike" cap="none" normalizeH="0" baseline="0" dirty="0" smtClean="0">
                          <a:ln>
                            <a:noFill/>
                          </a:ln>
                          <a:solidFill>
                            <a:srgbClr val="000000"/>
                          </a:solidFill>
                          <a:effectLst/>
                          <a:latin typeface="Georgia" pitchFamily="18" charset="0"/>
                          <a:ea typeface="Calibri" pitchFamily="34" charset="0"/>
                          <a:cs typeface="Times New Roman" pitchFamily="18" charset="0"/>
                        </a:rPr>
                        <a:t>6 </a:t>
                      </a:r>
                      <a:endParaRPr kumimoji="0" lang="en-US" sz="1800" b="0" i="0" u="none" strike="noStrike" cap="none" normalizeH="0" baseline="0" dirty="0" smtClean="0">
                        <a:ln>
                          <a:noFill/>
                        </a:ln>
                        <a:solidFill>
                          <a:srgbClr val="000000"/>
                        </a:solidFill>
                        <a:effectLst/>
                        <a:latin typeface="Georgia" pitchFamily="18" charset="0"/>
                        <a:ea typeface="Calibri" pitchFamily="34" charset="0"/>
                        <a:cs typeface="Times New Roman" pitchFamily="18" charset="0"/>
                      </a:endParaRPr>
                    </a:p>
                  </a:txBody>
                  <a:tcPr marL="53165" marR="53165" marT="0" marB="0" horzOverflow="overflow">
                    <a:lnR w="12700" cap="flat" cmpd="sng" algn="ctr">
                      <a:solidFill>
                        <a:srgbClr val="7BA0CD"/>
                      </a:solidFill>
                      <a:prstDash val="solid"/>
                      <a:round/>
                      <a:headEnd type="none" w="med" len="med"/>
                      <a:tailEnd type="none" w="med" len="med"/>
                    </a:lnR>
                    <a:lnT w="12700" cap="flat" cmpd="sng" algn="ctr">
                      <a:solidFill>
                        <a:srgbClr val="7BA0CD"/>
                      </a:solidFill>
                      <a:prstDash val="solid"/>
                      <a:round/>
                      <a:headEnd type="none" w="med" len="med"/>
                      <a:tailEnd type="none" w="med" len="med"/>
                    </a:lnT>
                    <a:lnB w="12700" cap="flat" cmpd="sng" algn="ctr">
                      <a:solidFill>
                        <a:srgbClr val="7BA0CD"/>
                      </a:solidFill>
                      <a:prstDash val="solid"/>
                      <a:round/>
                      <a:headEnd type="none" w="med" len="med"/>
                      <a:tailEnd type="none" w="med" len="med"/>
                    </a:lnB>
                    <a:lnTlToBr>
                      <a:noFill/>
                    </a:lnTlToBr>
                    <a:lnBlToTr>
                      <a:noFill/>
                    </a:lnBlToTr>
                    <a:solidFill>
                      <a:srgbClr val="D3DFEE"/>
                    </a:solidFill>
                  </a:tcPr>
                </a:tc>
                <a:extLst>
                  <a:ext uri="{0D108BD9-81ED-4DB2-BD59-A6C34878D82A}">
                    <a16:rowId xmlns:a16="http://schemas.microsoft.com/office/drawing/2014/main" val="1999346224"/>
                  </a:ext>
                </a:extLst>
              </a:tr>
              <a:tr h="304447">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tr-TR" sz="1800" b="0" i="0" u="none" strike="noStrike" cap="none" normalizeH="0" baseline="0" dirty="0" smtClean="0">
                          <a:ln>
                            <a:noFill/>
                          </a:ln>
                          <a:solidFill>
                            <a:srgbClr val="000000"/>
                          </a:solidFill>
                          <a:effectLst/>
                          <a:latin typeface="Georgia" pitchFamily="18" charset="0"/>
                          <a:ea typeface="Calibri" pitchFamily="34" charset="0"/>
                          <a:cs typeface="Times New Roman" pitchFamily="18" charset="0"/>
                        </a:rPr>
                        <a:t>Genel sınav ve genel sınava hazırlık </a:t>
                      </a:r>
                      <a:endParaRPr kumimoji="0" lang="en-US" sz="1800" b="0" i="0" u="none" strike="noStrike" cap="none" normalizeH="0" baseline="0" dirty="0" smtClean="0">
                        <a:ln>
                          <a:noFill/>
                        </a:ln>
                        <a:solidFill>
                          <a:srgbClr val="000000"/>
                        </a:solidFill>
                        <a:effectLst/>
                        <a:latin typeface="Georgia" pitchFamily="18" charset="0"/>
                        <a:ea typeface="Calibri" pitchFamily="34" charset="0"/>
                        <a:cs typeface="Times New Roman" pitchFamily="18" charset="0"/>
                      </a:endParaRPr>
                    </a:p>
                  </a:txBody>
                  <a:tcPr marL="53165" marR="53165" marT="0" marB="0" horzOverflow="overflow">
                    <a:lnL w="12700" cap="flat" cmpd="sng" algn="ctr">
                      <a:solidFill>
                        <a:srgbClr val="7BA0CD"/>
                      </a:solidFill>
                      <a:prstDash val="solid"/>
                      <a:round/>
                      <a:headEnd type="none" w="med" len="med"/>
                      <a:tailEnd type="none" w="med" len="med"/>
                    </a:lnL>
                    <a:lnR w="12700" cap="flat" cmpd="sng" algn="ctr">
                      <a:solidFill>
                        <a:srgbClr val="7BA0CD"/>
                      </a:solidFill>
                      <a:prstDash val="solid"/>
                      <a:round/>
                      <a:headEnd type="none" w="med" len="med"/>
                      <a:tailEnd type="none" w="med" len="med"/>
                    </a:lnR>
                    <a:lnT w="12700" cap="flat" cmpd="sng" algn="ctr">
                      <a:solidFill>
                        <a:srgbClr val="7BA0CD"/>
                      </a:solidFill>
                      <a:prstDash val="solid"/>
                      <a:round/>
                      <a:headEnd type="none" w="med" len="med"/>
                      <a:tailEnd type="none" w="med" len="med"/>
                    </a:lnT>
                    <a:lnB w="12700" cap="flat" cmpd="sng" algn="ctr">
                      <a:solidFill>
                        <a:srgbClr val="7BA0CD"/>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1800" b="0" i="0" u="none" strike="noStrike" cap="none" normalizeH="0" baseline="0" dirty="0" smtClean="0">
                          <a:ln>
                            <a:noFill/>
                          </a:ln>
                          <a:solidFill>
                            <a:srgbClr val="000000"/>
                          </a:solidFill>
                          <a:effectLst/>
                          <a:latin typeface="Georgia" pitchFamily="18" charset="0"/>
                          <a:ea typeface="Calibri" pitchFamily="34" charset="0"/>
                          <a:cs typeface="Times New Roman" pitchFamily="18" charset="0"/>
                        </a:rPr>
                        <a:t>1 </a:t>
                      </a:r>
                      <a:endParaRPr kumimoji="0" lang="en-US" sz="1800" b="0" i="0" u="none" strike="noStrike" cap="none" normalizeH="0" baseline="0" dirty="0" smtClean="0">
                        <a:ln>
                          <a:noFill/>
                        </a:ln>
                        <a:solidFill>
                          <a:srgbClr val="000000"/>
                        </a:solidFill>
                        <a:effectLst/>
                        <a:latin typeface="Georgia" pitchFamily="18" charset="0"/>
                        <a:ea typeface="Calibri" pitchFamily="34" charset="0"/>
                        <a:cs typeface="Times New Roman" pitchFamily="18" charset="0"/>
                      </a:endParaRPr>
                    </a:p>
                  </a:txBody>
                  <a:tcPr marL="53165" marR="53165" marT="0" marB="0" horzOverflow="overflow">
                    <a:lnL w="12700" cap="flat" cmpd="sng" algn="ctr">
                      <a:solidFill>
                        <a:srgbClr val="7BA0CD"/>
                      </a:solidFill>
                      <a:prstDash val="solid"/>
                      <a:round/>
                      <a:headEnd type="none" w="med" len="med"/>
                      <a:tailEnd type="none" w="med" len="med"/>
                    </a:ln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1800" b="0" i="0" u="none" strike="noStrike" cap="none" normalizeH="0" baseline="0" dirty="0" smtClean="0">
                          <a:ln>
                            <a:noFill/>
                          </a:ln>
                          <a:solidFill>
                            <a:srgbClr val="000000"/>
                          </a:solidFill>
                          <a:effectLst/>
                          <a:latin typeface="Georgia" pitchFamily="18" charset="0"/>
                          <a:ea typeface="Calibri" pitchFamily="34" charset="0"/>
                          <a:cs typeface="Times New Roman" pitchFamily="18" charset="0"/>
                        </a:rPr>
                        <a:t>10 </a:t>
                      </a:r>
                      <a:endParaRPr kumimoji="0" lang="en-US" sz="1800" b="0" i="0" u="none" strike="noStrike" cap="none" normalizeH="0" baseline="0" dirty="0" smtClean="0">
                        <a:ln>
                          <a:noFill/>
                        </a:ln>
                        <a:solidFill>
                          <a:srgbClr val="000000"/>
                        </a:solidFill>
                        <a:effectLst/>
                        <a:latin typeface="Georgia" pitchFamily="18" charset="0"/>
                        <a:ea typeface="Calibri" pitchFamily="34" charset="0"/>
                        <a:cs typeface="Times New Roman" pitchFamily="18" charset="0"/>
                      </a:endParaRPr>
                    </a:p>
                  </a:txBody>
                  <a:tcPr marL="53165" marR="53165" marT="0" marB="0" horzOverflow="overflow"/>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1800" b="0" i="0" u="none" strike="noStrike" cap="none" normalizeH="0" baseline="0" dirty="0" smtClean="0">
                          <a:ln>
                            <a:noFill/>
                          </a:ln>
                          <a:solidFill>
                            <a:srgbClr val="000000"/>
                          </a:solidFill>
                          <a:effectLst/>
                          <a:latin typeface="Georgia" pitchFamily="18" charset="0"/>
                          <a:ea typeface="Calibri" pitchFamily="34" charset="0"/>
                          <a:cs typeface="Times New Roman" pitchFamily="18" charset="0"/>
                        </a:rPr>
                        <a:t>10 </a:t>
                      </a:r>
                      <a:endParaRPr kumimoji="0" lang="en-US" sz="1800" b="0" i="0" u="none" strike="noStrike" cap="none" normalizeH="0" baseline="0" dirty="0" smtClean="0">
                        <a:ln>
                          <a:noFill/>
                        </a:ln>
                        <a:solidFill>
                          <a:srgbClr val="000000"/>
                        </a:solidFill>
                        <a:effectLst/>
                        <a:latin typeface="Georgia" pitchFamily="18" charset="0"/>
                        <a:ea typeface="Calibri" pitchFamily="34" charset="0"/>
                        <a:cs typeface="Times New Roman" pitchFamily="18" charset="0"/>
                      </a:endParaRPr>
                    </a:p>
                  </a:txBody>
                  <a:tcPr marL="53165" marR="53165" marT="0" marB="0" horzOverflow="overflow">
                    <a:lnR w="12700" cap="flat" cmpd="sng" algn="ctr">
                      <a:solidFill>
                        <a:srgbClr val="7BA0CD"/>
                      </a:solidFill>
                      <a:prstDash val="solid"/>
                      <a:round/>
                      <a:headEnd type="none" w="med" len="med"/>
                      <a:tailEnd type="none" w="med" len="med"/>
                    </a:lnR>
                    <a:lnT w="12700" cap="flat" cmpd="sng" algn="ctr">
                      <a:solidFill>
                        <a:srgbClr val="7BA0CD"/>
                      </a:solidFill>
                      <a:prstDash val="solid"/>
                      <a:round/>
                      <a:headEnd type="none" w="med" len="med"/>
                      <a:tailEnd type="none" w="med" len="med"/>
                    </a:lnT>
                    <a:lnB w="12700" cap="flat" cmpd="sng" algn="ctr">
                      <a:solidFill>
                        <a:srgbClr val="7BA0CD"/>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58932870"/>
                  </a:ext>
                </a:extLst>
              </a:tr>
              <a:tr h="304447">
                <a:tc gridSpan="3">
                  <a:txBody>
                    <a:bodyPr/>
                    <a:lstStyle/>
                    <a:p>
                      <a:pPr marL="0" marR="0" lvl="0" indent="0" algn="r" defTabSz="914400" rtl="0" eaLnBrk="1" fontAlgn="base" latinLnBrk="0" hangingPunct="1">
                        <a:lnSpc>
                          <a:spcPct val="115000"/>
                        </a:lnSpc>
                        <a:spcBef>
                          <a:spcPct val="0"/>
                        </a:spcBef>
                        <a:spcAft>
                          <a:spcPct val="0"/>
                        </a:spcAft>
                        <a:buClrTx/>
                        <a:buSzTx/>
                        <a:buFontTx/>
                        <a:buNone/>
                        <a:tabLst/>
                      </a:pPr>
                      <a:r>
                        <a:rPr kumimoji="0" lang="tr-TR" sz="1800" b="1" i="0" u="none" strike="noStrike" cap="none" normalizeH="0" baseline="0" dirty="0" smtClean="0">
                          <a:ln>
                            <a:noFill/>
                          </a:ln>
                          <a:solidFill>
                            <a:srgbClr val="C00000"/>
                          </a:solidFill>
                          <a:effectLst/>
                          <a:latin typeface="Georgia" pitchFamily="18" charset="0"/>
                          <a:ea typeface="Calibri" pitchFamily="34" charset="0"/>
                          <a:cs typeface="Times New Roman" pitchFamily="18" charset="0"/>
                        </a:rPr>
                        <a:t>Toplam İş Yükü</a:t>
                      </a:r>
                      <a:endParaRPr kumimoji="0" lang="en-US" sz="1800" b="1" i="0" u="none" strike="noStrike" cap="none" normalizeH="0" baseline="0" dirty="0" smtClean="0">
                        <a:ln>
                          <a:noFill/>
                        </a:ln>
                        <a:solidFill>
                          <a:srgbClr val="C00000"/>
                        </a:solidFill>
                        <a:effectLst/>
                        <a:latin typeface="Georgia" pitchFamily="18" charset="0"/>
                        <a:ea typeface="Calibri" pitchFamily="34" charset="0"/>
                        <a:cs typeface="Times New Roman" pitchFamily="18" charset="0"/>
                      </a:endParaRPr>
                    </a:p>
                  </a:txBody>
                  <a:tcPr marL="53165" marR="53165" marT="0" marB="0" horzOverflow="overflow">
                    <a:lnL w="12700" cap="flat" cmpd="sng" algn="ctr">
                      <a:solidFill>
                        <a:srgbClr val="7BA0CD"/>
                      </a:solidFill>
                      <a:prstDash val="solid"/>
                      <a:round/>
                      <a:headEnd type="none" w="med" len="med"/>
                      <a:tailEnd type="none" w="med" len="med"/>
                    </a:lnL>
                    <a:lnR w="12700" cap="flat" cmpd="sng" algn="ctr">
                      <a:solidFill>
                        <a:srgbClr val="7BA0CD"/>
                      </a:solidFill>
                      <a:prstDash val="solid"/>
                      <a:round/>
                      <a:headEnd type="none" w="med" len="med"/>
                      <a:tailEnd type="none" w="med" len="med"/>
                    </a:lnR>
                    <a:lnT w="12700" cap="flat" cmpd="sng" algn="ctr">
                      <a:solidFill>
                        <a:srgbClr val="7BA0CD"/>
                      </a:solidFill>
                      <a:prstDash val="solid"/>
                      <a:round/>
                      <a:headEnd type="none" w="med" len="med"/>
                      <a:tailEnd type="none" w="med" len="med"/>
                    </a:lnT>
                    <a:lnB w="12700" cap="flat" cmpd="sng" algn="ctr">
                      <a:solidFill>
                        <a:srgbClr val="7BA0CD"/>
                      </a:solidFill>
                      <a:prstDash val="solid"/>
                      <a:round/>
                      <a:headEnd type="none" w="med" len="med"/>
                      <a:tailEnd type="none" w="med" len="med"/>
                    </a:lnB>
                    <a:lnTlToBr>
                      <a:noFill/>
                    </a:lnTlToBr>
                    <a:lnBlToTr>
                      <a:noFill/>
                    </a:lnBlToTr>
                    <a:solidFill>
                      <a:srgbClr val="D3DFEE"/>
                    </a:solidFill>
                  </a:tcPr>
                </a:tc>
                <a:tc hMerge="1">
                  <a:txBody>
                    <a:bodyPr/>
                    <a:lstStyle/>
                    <a:p>
                      <a:endParaRPr lang="tr-TR"/>
                    </a:p>
                  </a:txBody>
                  <a:tcPr/>
                </a:tc>
                <a:tc hMerge="1">
                  <a:txBody>
                    <a:bodyPr/>
                    <a:lstStyle/>
                    <a:p>
                      <a:endParaRPr lang="tr-TR"/>
                    </a:p>
                  </a:txBody>
                  <a:tcPr/>
                </a:tc>
                <a:tc>
                  <a:txBody>
                    <a:bodyPr/>
                    <a:lstStyle/>
                    <a:p>
                      <a:pPr marL="0" marR="0" lvl="0" indent="0" algn="r" defTabSz="914400" rtl="0" eaLnBrk="1" fontAlgn="base" latinLnBrk="0" hangingPunct="1">
                        <a:lnSpc>
                          <a:spcPct val="115000"/>
                        </a:lnSpc>
                        <a:spcBef>
                          <a:spcPct val="0"/>
                        </a:spcBef>
                        <a:spcAft>
                          <a:spcPct val="0"/>
                        </a:spcAft>
                        <a:buClrTx/>
                        <a:buSzTx/>
                        <a:buFontTx/>
                        <a:buNone/>
                        <a:tabLst/>
                      </a:pPr>
                      <a:r>
                        <a:rPr kumimoji="0" lang="tr-TR" sz="1800" b="1" i="0" u="none" strike="noStrike" cap="none" normalizeH="0" baseline="0" dirty="0" smtClean="0">
                          <a:ln>
                            <a:noFill/>
                          </a:ln>
                          <a:solidFill>
                            <a:srgbClr val="C00000"/>
                          </a:solidFill>
                          <a:effectLst/>
                          <a:latin typeface="Georgia" pitchFamily="18" charset="0"/>
                          <a:ea typeface="Calibri" pitchFamily="34" charset="0"/>
                          <a:cs typeface="Times New Roman" pitchFamily="18" charset="0"/>
                        </a:rPr>
                        <a:t>129</a:t>
                      </a:r>
                      <a:endParaRPr kumimoji="0" lang="en-US" sz="1800" b="1" i="0" u="none" strike="noStrike" cap="none" normalizeH="0" baseline="0" dirty="0" smtClean="0">
                        <a:ln>
                          <a:noFill/>
                        </a:ln>
                        <a:solidFill>
                          <a:srgbClr val="C00000"/>
                        </a:solidFill>
                        <a:effectLst/>
                        <a:latin typeface="Georgia" pitchFamily="18" charset="0"/>
                        <a:ea typeface="Calibri" pitchFamily="34" charset="0"/>
                        <a:cs typeface="Times New Roman" pitchFamily="18" charset="0"/>
                      </a:endParaRPr>
                    </a:p>
                  </a:txBody>
                  <a:tcPr marL="53165" marR="53165" marT="0" marB="0" horzOverflow="overflow">
                    <a:lnL w="12700" cap="flat" cmpd="sng" algn="ctr">
                      <a:solidFill>
                        <a:srgbClr val="7BA0CD"/>
                      </a:solidFill>
                      <a:prstDash val="solid"/>
                      <a:round/>
                      <a:headEnd type="none" w="med" len="med"/>
                      <a:tailEnd type="none" w="med" len="med"/>
                    </a:lnL>
                    <a:lnR w="12700" cap="flat" cmpd="sng" algn="ctr">
                      <a:solidFill>
                        <a:srgbClr val="7BA0CD"/>
                      </a:solidFill>
                      <a:prstDash val="solid"/>
                      <a:round/>
                      <a:headEnd type="none" w="med" len="med"/>
                      <a:tailEnd type="none" w="med" len="med"/>
                    </a:lnR>
                    <a:lnT w="12700" cap="flat" cmpd="sng" algn="ctr">
                      <a:solidFill>
                        <a:srgbClr val="7BA0CD"/>
                      </a:solidFill>
                      <a:prstDash val="solid"/>
                      <a:round/>
                      <a:headEnd type="none" w="med" len="med"/>
                      <a:tailEnd type="none" w="med" len="med"/>
                    </a:lnT>
                    <a:lnB w="12700" cap="flat" cmpd="sng" algn="ctr">
                      <a:solidFill>
                        <a:srgbClr val="7BA0CD"/>
                      </a:solidFill>
                      <a:prstDash val="solid"/>
                      <a:round/>
                      <a:headEnd type="none" w="med" len="med"/>
                      <a:tailEnd type="none" w="med" len="med"/>
                    </a:lnB>
                    <a:lnTlToBr>
                      <a:noFill/>
                    </a:lnTlToBr>
                    <a:lnBlToTr>
                      <a:noFill/>
                    </a:lnBlToTr>
                    <a:solidFill>
                      <a:srgbClr val="D3DFEE"/>
                    </a:solidFill>
                  </a:tcPr>
                </a:tc>
                <a:extLst>
                  <a:ext uri="{0D108BD9-81ED-4DB2-BD59-A6C34878D82A}">
                    <a16:rowId xmlns:a16="http://schemas.microsoft.com/office/drawing/2014/main" val="1408475432"/>
                  </a:ext>
                </a:extLst>
              </a:tr>
              <a:tr h="304447">
                <a:tc gridSpan="3">
                  <a:txBody>
                    <a:bodyPr/>
                    <a:lstStyle/>
                    <a:p>
                      <a:pPr marL="0" marR="0" lvl="0" indent="0" algn="r" defTabSz="914400" rtl="0" eaLnBrk="1" fontAlgn="base" latinLnBrk="0" hangingPunct="1">
                        <a:lnSpc>
                          <a:spcPct val="115000"/>
                        </a:lnSpc>
                        <a:spcBef>
                          <a:spcPct val="0"/>
                        </a:spcBef>
                        <a:spcAft>
                          <a:spcPct val="0"/>
                        </a:spcAft>
                        <a:buClrTx/>
                        <a:buSzTx/>
                        <a:buFontTx/>
                        <a:buNone/>
                        <a:tabLst/>
                      </a:pPr>
                      <a:r>
                        <a:rPr kumimoji="0" lang="tr-TR" sz="1800" b="1" i="0" u="none" strike="noStrike" cap="none" normalizeH="0" baseline="0" dirty="0" smtClean="0">
                          <a:ln>
                            <a:noFill/>
                          </a:ln>
                          <a:solidFill>
                            <a:srgbClr val="C00000"/>
                          </a:solidFill>
                          <a:effectLst/>
                          <a:latin typeface="Georgia" pitchFamily="18" charset="0"/>
                          <a:ea typeface="Calibri" pitchFamily="34" charset="0"/>
                          <a:cs typeface="Times New Roman" pitchFamily="18" charset="0"/>
                        </a:rPr>
                        <a:t>Toplam İş Yükü / 30 </a:t>
                      </a:r>
                      <a:endParaRPr kumimoji="0" lang="en-US" sz="1800" b="1" i="0" u="none" strike="noStrike" cap="none" normalizeH="0" baseline="0" dirty="0" smtClean="0">
                        <a:ln>
                          <a:noFill/>
                        </a:ln>
                        <a:solidFill>
                          <a:srgbClr val="C00000"/>
                        </a:solidFill>
                        <a:effectLst/>
                        <a:latin typeface="Georgia" pitchFamily="18" charset="0"/>
                        <a:ea typeface="Calibri" pitchFamily="34" charset="0"/>
                        <a:cs typeface="Times New Roman" pitchFamily="18" charset="0"/>
                      </a:endParaRPr>
                    </a:p>
                  </a:txBody>
                  <a:tcPr marL="53165" marR="53165" marT="0" marB="0" horzOverflow="overflow">
                    <a:lnL w="12700" cap="flat" cmpd="sng" algn="ctr">
                      <a:solidFill>
                        <a:srgbClr val="7BA0CD"/>
                      </a:solidFill>
                      <a:prstDash val="solid"/>
                      <a:round/>
                      <a:headEnd type="none" w="med" len="med"/>
                      <a:tailEnd type="none" w="med" len="med"/>
                    </a:lnL>
                    <a:lnT w="12700" cap="flat" cmpd="sng" algn="ctr">
                      <a:solidFill>
                        <a:srgbClr val="7BA0CD"/>
                      </a:solidFill>
                      <a:prstDash val="solid"/>
                      <a:round/>
                      <a:headEnd type="none" w="med" len="med"/>
                      <a:tailEnd type="none" w="med" len="med"/>
                    </a:lnT>
                    <a:lnB w="12700" cap="flat" cmpd="sng" algn="ctr">
                      <a:solidFill>
                        <a:srgbClr val="7BA0CD"/>
                      </a:solidFill>
                      <a:prstDash val="solid"/>
                      <a:round/>
                      <a:headEnd type="none" w="med" len="med"/>
                      <a:tailEnd type="none" w="med" len="med"/>
                    </a:lnB>
                    <a:lnTlToBr>
                      <a:noFill/>
                    </a:lnTlToBr>
                    <a:lnBlToTr>
                      <a:noFill/>
                    </a:lnBlToTr>
                    <a:solidFill>
                      <a:srgbClr val="D3DFEE"/>
                    </a:solidFill>
                  </a:tcPr>
                </a:tc>
                <a:tc hMerge="1">
                  <a:txBody>
                    <a:bodyPr/>
                    <a:lstStyle/>
                    <a:p>
                      <a:endParaRPr lang="tr-TR"/>
                    </a:p>
                  </a:txBody>
                  <a:tcPr/>
                </a:tc>
                <a:tc hMerge="1">
                  <a:txBody>
                    <a:bodyPr/>
                    <a:lstStyle/>
                    <a:p>
                      <a:endParaRPr lang="tr-TR"/>
                    </a:p>
                  </a:txBody>
                  <a:tcPr/>
                </a:tc>
                <a:tc>
                  <a:txBody>
                    <a:bodyPr/>
                    <a:lstStyle/>
                    <a:p>
                      <a:pPr marL="0" marR="0" lvl="0" indent="0" algn="r" defTabSz="914400" rtl="0" eaLnBrk="1" fontAlgn="base" latinLnBrk="0" hangingPunct="1">
                        <a:lnSpc>
                          <a:spcPct val="115000"/>
                        </a:lnSpc>
                        <a:spcBef>
                          <a:spcPct val="0"/>
                        </a:spcBef>
                        <a:spcAft>
                          <a:spcPct val="0"/>
                        </a:spcAft>
                        <a:buClrTx/>
                        <a:buSzTx/>
                        <a:buFontTx/>
                        <a:buNone/>
                        <a:tabLst/>
                      </a:pPr>
                      <a:r>
                        <a:rPr kumimoji="0" lang="tr-TR" sz="1800" b="1" i="0" u="none" strike="noStrike" cap="none" normalizeH="0" baseline="0" dirty="0" smtClean="0">
                          <a:ln>
                            <a:noFill/>
                          </a:ln>
                          <a:solidFill>
                            <a:srgbClr val="C00000"/>
                          </a:solidFill>
                          <a:effectLst/>
                          <a:latin typeface="Georgia" pitchFamily="18" charset="0"/>
                          <a:ea typeface="Calibri" pitchFamily="34" charset="0"/>
                          <a:cs typeface="Times New Roman" pitchFamily="18" charset="0"/>
                        </a:rPr>
                        <a:t>129/30 </a:t>
                      </a:r>
                      <a:endParaRPr kumimoji="0" lang="en-US" sz="1800" b="1" i="0" u="none" strike="noStrike" cap="none" normalizeH="0" baseline="0" dirty="0" smtClean="0">
                        <a:ln>
                          <a:noFill/>
                        </a:ln>
                        <a:solidFill>
                          <a:srgbClr val="C00000"/>
                        </a:solidFill>
                        <a:effectLst/>
                        <a:latin typeface="Georgia" pitchFamily="18" charset="0"/>
                        <a:ea typeface="Calibri" pitchFamily="34" charset="0"/>
                        <a:cs typeface="Times New Roman" pitchFamily="18" charset="0"/>
                      </a:endParaRPr>
                    </a:p>
                  </a:txBody>
                  <a:tcPr marL="53165" marR="53165" marT="0" marB="0" horzOverflow="overflow">
                    <a:lnR w="12700" cap="flat" cmpd="sng" algn="ctr">
                      <a:solidFill>
                        <a:srgbClr val="7BA0CD"/>
                      </a:solidFill>
                      <a:prstDash val="solid"/>
                      <a:round/>
                      <a:headEnd type="none" w="med" len="med"/>
                      <a:tailEnd type="none" w="med" len="med"/>
                    </a:lnR>
                    <a:lnT w="12700" cap="flat" cmpd="sng" algn="ctr">
                      <a:solidFill>
                        <a:srgbClr val="7BA0CD"/>
                      </a:solidFill>
                      <a:prstDash val="solid"/>
                      <a:round/>
                      <a:headEnd type="none" w="med" len="med"/>
                      <a:tailEnd type="none" w="med" len="med"/>
                    </a:lnT>
                    <a:lnB w="12700" cap="flat" cmpd="sng" algn="ctr">
                      <a:solidFill>
                        <a:srgbClr val="7BA0CD"/>
                      </a:solidFill>
                      <a:prstDash val="solid"/>
                      <a:round/>
                      <a:headEnd type="none" w="med" len="med"/>
                      <a:tailEnd type="none" w="med" len="med"/>
                    </a:lnB>
                    <a:lnTlToBr>
                      <a:noFill/>
                    </a:lnTlToBr>
                    <a:lnBlToTr>
                      <a:noFill/>
                    </a:lnBlToTr>
                    <a:solidFill>
                      <a:srgbClr val="D3DFEE"/>
                    </a:solidFill>
                  </a:tcPr>
                </a:tc>
                <a:extLst>
                  <a:ext uri="{0D108BD9-81ED-4DB2-BD59-A6C34878D82A}">
                    <a16:rowId xmlns:a16="http://schemas.microsoft.com/office/drawing/2014/main" val="4017746928"/>
                  </a:ext>
                </a:extLst>
              </a:tr>
              <a:tr h="304447">
                <a:tc gridSpan="3">
                  <a:txBody>
                    <a:bodyPr/>
                    <a:lstStyle/>
                    <a:p>
                      <a:pPr marL="0" marR="0" lvl="0" indent="0" algn="r" defTabSz="914400" rtl="0" eaLnBrk="1" fontAlgn="base" latinLnBrk="0" hangingPunct="1">
                        <a:lnSpc>
                          <a:spcPct val="115000"/>
                        </a:lnSpc>
                        <a:spcBef>
                          <a:spcPct val="0"/>
                        </a:spcBef>
                        <a:spcAft>
                          <a:spcPct val="0"/>
                        </a:spcAft>
                        <a:buClrTx/>
                        <a:buSzTx/>
                        <a:buFontTx/>
                        <a:buNone/>
                        <a:tabLst/>
                      </a:pPr>
                      <a:r>
                        <a:rPr kumimoji="0" lang="tr-TR" sz="1800" b="1" i="0" u="none" strike="noStrike" cap="none" normalizeH="0" baseline="0" dirty="0" smtClean="0">
                          <a:ln>
                            <a:noFill/>
                          </a:ln>
                          <a:solidFill>
                            <a:srgbClr val="C00000"/>
                          </a:solidFill>
                          <a:effectLst/>
                          <a:latin typeface="Georgia" pitchFamily="18" charset="0"/>
                          <a:ea typeface="Calibri" pitchFamily="34" charset="0"/>
                          <a:cs typeface="Times New Roman" pitchFamily="18" charset="0"/>
                        </a:rPr>
                        <a:t>Dersin AKTS Kredisi </a:t>
                      </a:r>
                      <a:endParaRPr kumimoji="0" lang="en-US" sz="1800" b="1" i="0" u="none" strike="noStrike" cap="none" normalizeH="0" baseline="0" dirty="0" smtClean="0">
                        <a:ln>
                          <a:noFill/>
                        </a:ln>
                        <a:solidFill>
                          <a:srgbClr val="C00000"/>
                        </a:solidFill>
                        <a:effectLst/>
                        <a:latin typeface="Georgia" pitchFamily="18" charset="0"/>
                        <a:ea typeface="Calibri" pitchFamily="34" charset="0"/>
                        <a:cs typeface="Times New Roman" pitchFamily="18" charset="0"/>
                      </a:endParaRPr>
                    </a:p>
                  </a:txBody>
                  <a:tcPr marL="53165" marR="53165" marT="0" marB="0" horzOverflow="overflow">
                    <a:lnL w="12700" cap="flat" cmpd="sng" algn="ctr">
                      <a:solidFill>
                        <a:srgbClr val="7BA0CD"/>
                      </a:solidFill>
                      <a:prstDash val="solid"/>
                      <a:round/>
                      <a:headEnd type="none" w="med" len="med"/>
                      <a:tailEnd type="none" w="med" len="med"/>
                    </a:lnL>
                    <a:lnT w="12700" cap="flat" cmpd="sng" algn="ctr">
                      <a:solidFill>
                        <a:srgbClr val="7BA0CD"/>
                      </a:solidFill>
                      <a:prstDash val="solid"/>
                      <a:round/>
                      <a:headEnd type="none" w="med" len="med"/>
                      <a:tailEnd type="none" w="med" len="med"/>
                    </a:lnT>
                    <a:lnB w="12700" cap="flat" cmpd="sng" algn="ctr">
                      <a:solidFill>
                        <a:srgbClr val="7BA0CD"/>
                      </a:solidFill>
                      <a:prstDash val="solid"/>
                      <a:round/>
                      <a:headEnd type="none" w="med" len="med"/>
                      <a:tailEnd type="none" w="med" len="med"/>
                    </a:lnB>
                    <a:lnTlToBr>
                      <a:noFill/>
                    </a:lnTlToBr>
                    <a:lnBlToTr>
                      <a:noFill/>
                    </a:lnBlToTr>
                    <a:solidFill>
                      <a:srgbClr val="D3DFEE"/>
                    </a:solidFill>
                  </a:tcPr>
                </a:tc>
                <a:tc hMerge="1">
                  <a:txBody>
                    <a:bodyPr/>
                    <a:lstStyle/>
                    <a:p>
                      <a:endParaRPr lang="tr-TR"/>
                    </a:p>
                  </a:txBody>
                  <a:tcPr/>
                </a:tc>
                <a:tc hMerge="1">
                  <a:txBody>
                    <a:bodyPr/>
                    <a:lstStyle/>
                    <a:p>
                      <a:endParaRPr lang="tr-TR"/>
                    </a:p>
                  </a:txBody>
                  <a:tcPr/>
                </a:tc>
                <a:tc>
                  <a:txBody>
                    <a:bodyPr/>
                    <a:lstStyle/>
                    <a:p>
                      <a:pPr marL="0" marR="0" lvl="0" indent="0" algn="r" defTabSz="914400" rtl="0" eaLnBrk="1" fontAlgn="base" latinLnBrk="0" hangingPunct="1">
                        <a:lnSpc>
                          <a:spcPct val="115000"/>
                        </a:lnSpc>
                        <a:spcBef>
                          <a:spcPct val="0"/>
                        </a:spcBef>
                        <a:spcAft>
                          <a:spcPct val="0"/>
                        </a:spcAft>
                        <a:buClrTx/>
                        <a:buSzTx/>
                        <a:buFontTx/>
                        <a:buNone/>
                        <a:tabLst/>
                      </a:pPr>
                      <a:r>
                        <a:rPr kumimoji="0" lang="tr-TR" sz="1800" b="1" i="0" u="none" strike="noStrike" cap="none" normalizeH="0" baseline="0" dirty="0" smtClean="0">
                          <a:ln>
                            <a:noFill/>
                          </a:ln>
                          <a:solidFill>
                            <a:srgbClr val="C00000"/>
                          </a:solidFill>
                          <a:effectLst/>
                          <a:latin typeface="Georgia" pitchFamily="18" charset="0"/>
                          <a:ea typeface="Calibri" pitchFamily="34" charset="0"/>
                          <a:cs typeface="Times New Roman" pitchFamily="18" charset="0"/>
                        </a:rPr>
                        <a:t>4,3..4 </a:t>
                      </a:r>
                      <a:endParaRPr kumimoji="0" lang="en-US" sz="1800" b="1" i="0" u="none" strike="noStrike" cap="none" normalizeH="0" baseline="0" dirty="0" smtClean="0">
                        <a:ln>
                          <a:noFill/>
                        </a:ln>
                        <a:solidFill>
                          <a:srgbClr val="C00000"/>
                        </a:solidFill>
                        <a:effectLst/>
                        <a:latin typeface="Georgia" pitchFamily="18" charset="0"/>
                        <a:ea typeface="Calibri" pitchFamily="34" charset="0"/>
                        <a:cs typeface="Times New Roman" pitchFamily="18" charset="0"/>
                      </a:endParaRPr>
                    </a:p>
                  </a:txBody>
                  <a:tcPr marL="53165" marR="53165" marT="0" marB="0" horzOverflow="overflow">
                    <a:lnR w="12700" cap="flat" cmpd="sng" algn="ctr">
                      <a:solidFill>
                        <a:srgbClr val="7BA0CD"/>
                      </a:solidFill>
                      <a:prstDash val="solid"/>
                      <a:round/>
                      <a:headEnd type="none" w="med" len="med"/>
                      <a:tailEnd type="none" w="med" len="med"/>
                    </a:lnR>
                    <a:lnT w="12700" cap="flat" cmpd="sng" algn="ctr">
                      <a:solidFill>
                        <a:srgbClr val="7BA0CD"/>
                      </a:solidFill>
                      <a:prstDash val="solid"/>
                      <a:round/>
                      <a:headEnd type="none" w="med" len="med"/>
                      <a:tailEnd type="none" w="med" len="med"/>
                    </a:lnT>
                    <a:lnB w="12700" cap="flat" cmpd="sng" algn="ctr">
                      <a:solidFill>
                        <a:srgbClr val="7BA0CD"/>
                      </a:solidFill>
                      <a:prstDash val="solid"/>
                      <a:round/>
                      <a:headEnd type="none" w="med" len="med"/>
                      <a:tailEnd type="none" w="med" len="med"/>
                    </a:lnB>
                    <a:lnTlToBr>
                      <a:noFill/>
                    </a:lnTlToBr>
                    <a:lnBlToTr>
                      <a:noFill/>
                    </a:lnBlToTr>
                    <a:solidFill>
                      <a:srgbClr val="D3DFEE"/>
                    </a:solidFill>
                  </a:tcPr>
                </a:tc>
                <a:extLst>
                  <a:ext uri="{0D108BD9-81ED-4DB2-BD59-A6C34878D82A}">
                    <a16:rowId xmlns:a16="http://schemas.microsoft.com/office/drawing/2014/main" val="1096574350"/>
                  </a:ext>
                </a:extLst>
              </a:tr>
            </a:tbl>
          </a:graphicData>
        </a:graphic>
      </p:graphicFrame>
    </p:spTree>
    <p:extLst>
      <p:ext uri="{BB962C8B-B14F-4D97-AF65-F5344CB8AC3E}">
        <p14:creationId xmlns:p14="http://schemas.microsoft.com/office/powerpoint/2010/main" val="105269737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5" name="Metin kutusu 4"/>
          <p:cNvSpPr txBox="1"/>
          <p:nvPr/>
        </p:nvSpPr>
        <p:spPr>
          <a:xfrm>
            <a:off x="161110" y="1382417"/>
            <a:ext cx="5290457" cy="461665"/>
          </a:xfrm>
          <a:prstGeom prst="rect">
            <a:avLst/>
          </a:prstGeom>
          <a:solidFill>
            <a:srgbClr val="FF0000"/>
          </a:solidFill>
          <a:ln w="38100">
            <a:solidFill>
              <a:srgbClr val="FFC000"/>
            </a:solid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tr-TR" sz="2400" b="1" i="0" u="none" strike="noStrike" kern="1200" cap="none" spc="0" normalizeH="0" baseline="0" noProof="0" dirty="0" smtClean="0">
                <a:ln>
                  <a:noFill/>
                </a:ln>
                <a:solidFill>
                  <a:schemeClr val="bg1"/>
                </a:solidFill>
                <a:effectLst/>
                <a:uLnTx/>
                <a:uFillTx/>
                <a:latin typeface="Calibri" panose="020F0502020204030204"/>
                <a:ea typeface="+mn-ea"/>
                <a:cs typeface="+mn-cs"/>
              </a:rPr>
              <a:t>AKTS Hesaplama</a:t>
            </a:r>
            <a:endParaRPr kumimoji="0" lang="tr-TR" sz="2400" b="1" i="0" u="none" strike="noStrike" kern="1200" cap="none" spc="0" normalizeH="0" baseline="0" noProof="0" dirty="0">
              <a:ln>
                <a:noFill/>
              </a:ln>
              <a:solidFill>
                <a:schemeClr val="bg1"/>
              </a:solidFill>
              <a:effectLst/>
              <a:uLnTx/>
              <a:uFillTx/>
              <a:latin typeface="Calibri" panose="020F0502020204030204"/>
              <a:ea typeface="+mn-ea"/>
              <a:cs typeface="+mn-cs"/>
            </a:endParaRPr>
          </a:p>
        </p:txBody>
      </p:sp>
      <p:graphicFrame>
        <p:nvGraphicFramePr>
          <p:cNvPr id="3" name="Table 4"/>
          <p:cNvGraphicFramePr>
            <a:graphicFrameLocks noGrp="1"/>
          </p:cNvGraphicFramePr>
          <p:nvPr>
            <p:extLst>
              <p:ext uri="{D42A27DB-BD31-4B8C-83A1-F6EECF244321}">
                <p14:modId xmlns:p14="http://schemas.microsoft.com/office/powerpoint/2010/main" val="769201770"/>
              </p:ext>
            </p:extLst>
          </p:nvPr>
        </p:nvGraphicFramePr>
        <p:xfrm>
          <a:off x="3059112" y="1844082"/>
          <a:ext cx="9132888" cy="4961318"/>
        </p:xfrm>
        <a:graphic>
          <a:graphicData uri="http://schemas.openxmlformats.org/drawingml/2006/table">
            <a:tbl>
              <a:tblPr/>
              <a:tblGrid>
                <a:gridCol w="4215180">
                  <a:extLst>
                    <a:ext uri="{9D8B030D-6E8A-4147-A177-3AD203B41FA5}">
                      <a16:colId xmlns:a16="http://schemas.microsoft.com/office/drawing/2014/main" val="20000"/>
                    </a:ext>
                  </a:extLst>
                </a:gridCol>
                <a:gridCol w="1327001">
                  <a:extLst>
                    <a:ext uri="{9D8B030D-6E8A-4147-A177-3AD203B41FA5}">
                      <a16:colId xmlns:a16="http://schemas.microsoft.com/office/drawing/2014/main" val="20001"/>
                    </a:ext>
                  </a:extLst>
                </a:gridCol>
                <a:gridCol w="1717295">
                  <a:extLst>
                    <a:ext uri="{9D8B030D-6E8A-4147-A177-3AD203B41FA5}">
                      <a16:colId xmlns:a16="http://schemas.microsoft.com/office/drawing/2014/main" val="20002"/>
                    </a:ext>
                  </a:extLst>
                </a:gridCol>
                <a:gridCol w="1873412">
                  <a:extLst>
                    <a:ext uri="{9D8B030D-6E8A-4147-A177-3AD203B41FA5}">
                      <a16:colId xmlns:a16="http://schemas.microsoft.com/office/drawing/2014/main" val="20003"/>
                    </a:ext>
                  </a:extLst>
                </a:gridCol>
              </a:tblGrid>
              <a:tr h="600449">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1800" b="0" i="0" u="none" strike="noStrike" cap="none" normalizeH="0" baseline="0" dirty="0" smtClean="0">
                          <a:ln>
                            <a:noFill/>
                          </a:ln>
                          <a:solidFill>
                            <a:schemeClr val="tx2"/>
                          </a:solidFill>
                          <a:effectLst/>
                          <a:latin typeface="Arial" pitchFamily="34" charset="0"/>
                          <a:ea typeface="Calibri" pitchFamily="34" charset="0"/>
                          <a:cs typeface="Times New Roman" pitchFamily="18" charset="0"/>
                        </a:rPr>
                        <a:t>Etkinlikler</a:t>
                      </a:r>
                      <a:r>
                        <a:rPr kumimoji="0" lang="tr-TR" sz="1800" b="1" i="0" u="none" strike="noStrike" cap="none" normalizeH="0" baseline="0" dirty="0" smtClean="0">
                          <a:ln>
                            <a:noFill/>
                          </a:ln>
                          <a:solidFill>
                            <a:schemeClr val="tx2"/>
                          </a:solidFill>
                          <a:effectLst/>
                          <a:latin typeface="Arial" pitchFamily="34" charset="0"/>
                          <a:ea typeface="Calibri" pitchFamily="34" charset="0"/>
                          <a:cs typeface="Times New Roman" pitchFamily="18" charset="0"/>
                        </a:rPr>
                        <a:t> </a:t>
                      </a:r>
                    </a:p>
                    <a:p>
                      <a:pPr marL="0" marR="0" lvl="0" indent="0" algn="ctr" defTabSz="914400" rtl="0" eaLnBrk="1" fontAlgn="base" latinLnBrk="0" hangingPunct="1">
                        <a:lnSpc>
                          <a:spcPct val="115000"/>
                        </a:lnSpc>
                        <a:spcBef>
                          <a:spcPct val="0"/>
                        </a:spcBef>
                        <a:spcAft>
                          <a:spcPct val="0"/>
                        </a:spcAft>
                        <a:buClrTx/>
                        <a:buSzTx/>
                        <a:buFontTx/>
                        <a:buNone/>
                        <a:tabLst/>
                      </a:pPr>
                      <a:endParaRPr kumimoji="0" lang="en-US" sz="1800" b="0" i="0" u="none" strike="noStrike" cap="none" normalizeH="0" baseline="0" dirty="0" smtClean="0">
                        <a:ln>
                          <a:noFill/>
                        </a:ln>
                        <a:solidFill>
                          <a:schemeClr val="tx2"/>
                        </a:solidFill>
                        <a:effectLst/>
                        <a:latin typeface="Calibri" pitchFamily="34" charset="0"/>
                        <a:ea typeface="Calibri" pitchFamily="34" charset="0"/>
                        <a:cs typeface="Times New Roman" pitchFamily="18" charset="0"/>
                      </a:endParaRPr>
                    </a:p>
                  </a:txBody>
                  <a:tcPr marL="53165" marR="53165" marT="0" marB="0" horzOverflow="overflow">
                    <a:lnL w="12700" cap="flat" cmpd="sng" algn="ctr">
                      <a:solidFill>
                        <a:srgbClr val="7BA0CD"/>
                      </a:solidFill>
                      <a:prstDash val="solid"/>
                      <a:round/>
                      <a:headEnd type="none" w="med" len="med"/>
                      <a:tailEnd type="none" w="med" len="med"/>
                    </a:lnL>
                    <a:lnR w="12700" cap="flat" cmpd="sng" algn="ctr">
                      <a:solidFill>
                        <a:srgbClr val="7BA0CD"/>
                      </a:solidFill>
                      <a:prstDash val="solid"/>
                      <a:round/>
                      <a:headEnd type="none" w="med" len="med"/>
                      <a:tailEnd type="none" w="med" len="med"/>
                    </a:lnR>
                    <a:lnT w="12700" cap="flat" cmpd="sng" algn="ctr">
                      <a:solidFill>
                        <a:srgbClr val="7BA0CD"/>
                      </a:solidFill>
                      <a:prstDash val="solid"/>
                      <a:round/>
                      <a:headEnd type="none" w="med" len="med"/>
                      <a:tailEnd type="none" w="med" len="med"/>
                    </a:lnT>
                    <a:lnB w="12700" cap="flat" cmpd="sng" algn="ctr">
                      <a:solidFill>
                        <a:srgbClr val="7BA0CD"/>
                      </a:solidFill>
                      <a:prstDash val="solid"/>
                      <a:round/>
                      <a:headEnd type="none" w="med" len="med"/>
                      <a:tailEnd type="none" w="med" len="med"/>
                    </a:lnB>
                    <a:lnTlToBr>
                      <a:noFill/>
                    </a:lnTlToBr>
                    <a:lnBlToTr>
                      <a:noFill/>
                    </a:lnBlToTr>
                    <a:solidFill>
                      <a:srgbClr val="4F81BD"/>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1800" b="0" i="0" u="none" strike="noStrike" cap="none" normalizeH="0" baseline="0" dirty="0" smtClean="0">
                          <a:ln>
                            <a:noFill/>
                          </a:ln>
                          <a:solidFill>
                            <a:schemeClr val="tx2"/>
                          </a:solidFill>
                          <a:effectLst/>
                          <a:latin typeface="Arial" pitchFamily="34" charset="0"/>
                          <a:ea typeface="Calibri" pitchFamily="34" charset="0"/>
                          <a:cs typeface="Times New Roman" pitchFamily="18" charset="0"/>
                        </a:rPr>
                        <a:t>Sayısı</a:t>
                      </a:r>
                      <a:r>
                        <a:rPr kumimoji="0" lang="tr-TR" sz="1800" b="1" i="0" u="none" strike="noStrike" cap="none" normalizeH="0" baseline="0" dirty="0" smtClean="0">
                          <a:ln>
                            <a:noFill/>
                          </a:ln>
                          <a:solidFill>
                            <a:schemeClr val="tx2"/>
                          </a:solidFill>
                          <a:effectLst/>
                          <a:latin typeface="Arial" pitchFamily="34" charset="0"/>
                          <a:ea typeface="Calibri" pitchFamily="34" charset="0"/>
                          <a:cs typeface="Times New Roman" pitchFamily="18" charset="0"/>
                        </a:rPr>
                        <a:t> </a:t>
                      </a:r>
                      <a:endParaRPr kumimoji="0" lang="en-US" sz="1800" b="0" i="0" u="none" strike="noStrike" cap="none" normalizeH="0" baseline="0" dirty="0" smtClean="0">
                        <a:ln>
                          <a:noFill/>
                        </a:ln>
                        <a:solidFill>
                          <a:schemeClr val="tx2"/>
                        </a:solidFill>
                        <a:effectLst/>
                        <a:latin typeface="Calibri" pitchFamily="34" charset="0"/>
                        <a:ea typeface="Calibri" pitchFamily="34" charset="0"/>
                        <a:cs typeface="Times New Roman" pitchFamily="18" charset="0"/>
                      </a:endParaRPr>
                    </a:p>
                  </a:txBody>
                  <a:tcPr marL="53165" marR="53165" marT="0" marB="0" horzOverflow="overflow">
                    <a:lnL w="12700" cap="flat" cmpd="sng" algn="ctr">
                      <a:solidFill>
                        <a:srgbClr val="7BA0CD"/>
                      </a:solidFill>
                      <a:prstDash val="solid"/>
                      <a:round/>
                      <a:headEnd type="none" w="med" len="med"/>
                      <a:tailEnd type="none" w="med" len="med"/>
                    </a:lnL>
                    <a:lnR w="12700" cap="flat" cmpd="sng" algn="ctr">
                      <a:solidFill>
                        <a:srgbClr val="7BA0CD"/>
                      </a:solidFill>
                      <a:prstDash val="solid"/>
                      <a:round/>
                      <a:headEnd type="none" w="med" len="med"/>
                      <a:tailEnd type="none" w="med" len="med"/>
                    </a:lnR>
                    <a:lnT w="12700" cap="flat" cmpd="sng" algn="ctr">
                      <a:solidFill>
                        <a:srgbClr val="7BA0CD"/>
                      </a:solidFill>
                      <a:prstDash val="solid"/>
                      <a:round/>
                      <a:headEnd type="none" w="med" len="med"/>
                      <a:tailEnd type="none" w="med" len="med"/>
                    </a:lnT>
                    <a:lnB w="12700" cap="flat" cmpd="sng" algn="ctr">
                      <a:solidFill>
                        <a:srgbClr val="7BA0CD"/>
                      </a:solidFill>
                      <a:prstDash val="solid"/>
                      <a:round/>
                      <a:headEnd type="none" w="med" len="med"/>
                      <a:tailEnd type="none" w="med" len="med"/>
                    </a:lnB>
                    <a:lnTlToBr>
                      <a:noFill/>
                    </a:lnTlToBr>
                    <a:lnBlToTr>
                      <a:noFill/>
                    </a:lnBlToTr>
                    <a:solidFill>
                      <a:srgbClr val="4F81BD"/>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1800" b="0" i="0" u="none" strike="noStrike" cap="none" normalizeH="0" baseline="0" dirty="0" smtClean="0">
                          <a:ln>
                            <a:noFill/>
                          </a:ln>
                          <a:solidFill>
                            <a:schemeClr val="tx2"/>
                          </a:solidFill>
                          <a:effectLst/>
                          <a:latin typeface="Arial" pitchFamily="34" charset="0"/>
                          <a:ea typeface="Calibri" pitchFamily="34" charset="0"/>
                          <a:cs typeface="Times New Roman" pitchFamily="18" charset="0"/>
                        </a:rPr>
                        <a:t>Süresi (Saat)</a:t>
                      </a:r>
                      <a:r>
                        <a:rPr kumimoji="0" lang="tr-TR" sz="1800" b="1" i="0" u="none" strike="noStrike" cap="none" normalizeH="0" baseline="0" dirty="0" smtClean="0">
                          <a:ln>
                            <a:noFill/>
                          </a:ln>
                          <a:solidFill>
                            <a:schemeClr val="tx2"/>
                          </a:solidFill>
                          <a:effectLst/>
                          <a:latin typeface="Arial" pitchFamily="34" charset="0"/>
                          <a:ea typeface="Calibri" pitchFamily="34" charset="0"/>
                          <a:cs typeface="Times New Roman" pitchFamily="18" charset="0"/>
                        </a:rPr>
                        <a:t> </a:t>
                      </a:r>
                      <a:endParaRPr kumimoji="0" lang="en-US" sz="1800" b="0" i="0" u="none" strike="noStrike" cap="none" normalizeH="0" baseline="0" dirty="0" smtClean="0">
                        <a:ln>
                          <a:noFill/>
                        </a:ln>
                        <a:solidFill>
                          <a:schemeClr val="tx2"/>
                        </a:solidFill>
                        <a:effectLst/>
                        <a:latin typeface="Calibri" pitchFamily="34" charset="0"/>
                        <a:ea typeface="Calibri" pitchFamily="34" charset="0"/>
                        <a:cs typeface="Times New Roman" pitchFamily="18" charset="0"/>
                      </a:endParaRPr>
                    </a:p>
                  </a:txBody>
                  <a:tcPr marL="53165" marR="53165" marT="0" marB="0" horzOverflow="overflow">
                    <a:lnL w="12700" cap="flat" cmpd="sng" algn="ctr">
                      <a:solidFill>
                        <a:srgbClr val="7BA0CD"/>
                      </a:solidFill>
                      <a:prstDash val="solid"/>
                      <a:round/>
                      <a:headEnd type="none" w="med" len="med"/>
                      <a:tailEnd type="none" w="med" len="med"/>
                    </a:lnL>
                    <a:lnR w="12700" cap="flat" cmpd="sng" algn="ctr">
                      <a:solidFill>
                        <a:srgbClr val="7BA0CD"/>
                      </a:solidFill>
                      <a:prstDash val="solid"/>
                      <a:round/>
                      <a:headEnd type="none" w="med" len="med"/>
                      <a:tailEnd type="none" w="med" len="med"/>
                    </a:lnR>
                    <a:lnT w="12700" cap="flat" cmpd="sng" algn="ctr">
                      <a:solidFill>
                        <a:srgbClr val="7BA0CD"/>
                      </a:solidFill>
                      <a:prstDash val="solid"/>
                      <a:round/>
                      <a:headEnd type="none" w="med" len="med"/>
                      <a:tailEnd type="none" w="med" len="med"/>
                    </a:lnT>
                    <a:lnB w="12700" cap="flat" cmpd="sng" algn="ctr">
                      <a:solidFill>
                        <a:srgbClr val="7BA0CD"/>
                      </a:solidFill>
                      <a:prstDash val="solid"/>
                      <a:round/>
                      <a:headEnd type="none" w="med" len="med"/>
                      <a:tailEnd type="none" w="med" len="med"/>
                    </a:lnB>
                    <a:lnTlToBr>
                      <a:noFill/>
                    </a:lnTlToBr>
                    <a:lnBlToTr>
                      <a:noFill/>
                    </a:lnBlToTr>
                    <a:solidFill>
                      <a:srgbClr val="4F81BD"/>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1800" b="0" i="0" u="none" strike="noStrike" cap="none" normalizeH="0" baseline="0" dirty="0" smtClean="0">
                          <a:ln>
                            <a:noFill/>
                          </a:ln>
                          <a:solidFill>
                            <a:schemeClr val="tx2"/>
                          </a:solidFill>
                          <a:effectLst/>
                          <a:latin typeface="Arial" pitchFamily="34" charset="0"/>
                          <a:ea typeface="Calibri" pitchFamily="34" charset="0"/>
                          <a:cs typeface="Times New Roman" pitchFamily="18" charset="0"/>
                        </a:rPr>
                        <a:t>Toplam İş Yükü</a:t>
                      </a:r>
                      <a:r>
                        <a:rPr kumimoji="0" lang="tr-TR" sz="1800" b="1" i="0" u="none" strike="noStrike" cap="none" normalizeH="0" baseline="0" dirty="0" smtClean="0">
                          <a:ln>
                            <a:noFill/>
                          </a:ln>
                          <a:solidFill>
                            <a:schemeClr val="tx2"/>
                          </a:solidFill>
                          <a:effectLst/>
                          <a:latin typeface="Arial" pitchFamily="34" charset="0"/>
                          <a:ea typeface="Calibri" pitchFamily="34" charset="0"/>
                          <a:cs typeface="Times New Roman" pitchFamily="18" charset="0"/>
                        </a:rPr>
                        <a:t> </a:t>
                      </a:r>
                      <a:endParaRPr kumimoji="0" lang="en-US" sz="1800" b="0" i="0" u="none" strike="noStrike" cap="none" normalizeH="0" baseline="0" dirty="0" smtClean="0">
                        <a:ln>
                          <a:noFill/>
                        </a:ln>
                        <a:solidFill>
                          <a:schemeClr val="tx2"/>
                        </a:solidFill>
                        <a:effectLst/>
                        <a:latin typeface="Calibri" pitchFamily="34" charset="0"/>
                        <a:ea typeface="Calibri" pitchFamily="34" charset="0"/>
                        <a:cs typeface="Times New Roman" pitchFamily="18" charset="0"/>
                      </a:endParaRPr>
                    </a:p>
                  </a:txBody>
                  <a:tcPr marL="53165" marR="53165" marT="0" marB="0" horzOverflow="overflow">
                    <a:lnL w="12700" cap="flat" cmpd="sng" algn="ctr">
                      <a:solidFill>
                        <a:srgbClr val="7BA0CD"/>
                      </a:solidFill>
                      <a:prstDash val="solid"/>
                      <a:round/>
                      <a:headEnd type="none" w="med" len="med"/>
                      <a:tailEnd type="none" w="med" len="med"/>
                    </a:lnL>
                    <a:lnR w="12700" cap="flat" cmpd="sng" algn="ctr">
                      <a:solidFill>
                        <a:srgbClr val="7BA0CD"/>
                      </a:solidFill>
                      <a:prstDash val="solid"/>
                      <a:round/>
                      <a:headEnd type="none" w="med" len="med"/>
                      <a:tailEnd type="none" w="med" len="med"/>
                    </a:lnR>
                    <a:lnT w="12700" cap="flat" cmpd="sng" algn="ctr">
                      <a:solidFill>
                        <a:srgbClr val="7BA0CD"/>
                      </a:solidFill>
                      <a:prstDash val="solid"/>
                      <a:round/>
                      <a:headEnd type="none" w="med" len="med"/>
                      <a:tailEnd type="none" w="med" len="med"/>
                    </a:lnT>
                    <a:lnB w="12700" cap="flat" cmpd="sng" algn="ctr">
                      <a:solidFill>
                        <a:srgbClr val="7BA0CD"/>
                      </a:solidFill>
                      <a:prstDash val="solid"/>
                      <a:round/>
                      <a:headEnd type="none" w="med" len="med"/>
                      <a:tailEnd type="none" w="med" len="med"/>
                    </a:lnB>
                    <a:lnTlToBr>
                      <a:noFill/>
                    </a:lnTlToBr>
                    <a:lnBlToTr>
                      <a:noFill/>
                    </a:lnBlToTr>
                    <a:solidFill>
                      <a:srgbClr val="4F81BD"/>
                    </a:solidFill>
                  </a:tcPr>
                </a:tc>
                <a:extLst>
                  <a:ext uri="{0D108BD9-81ED-4DB2-BD59-A6C34878D82A}">
                    <a16:rowId xmlns:a16="http://schemas.microsoft.com/office/drawing/2014/main" val="10000"/>
                  </a:ext>
                </a:extLst>
              </a:tr>
              <a:tr h="300224">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tr-TR" sz="1800" b="0" i="0" u="none" strike="noStrike" cap="none" normalizeH="0" baseline="0" dirty="0" smtClean="0">
                          <a:ln>
                            <a:noFill/>
                          </a:ln>
                          <a:solidFill>
                            <a:srgbClr val="000000"/>
                          </a:solidFill>
                          <a:effectLst/>
                          <a:latin typeface="Georgia" pitchFamily="18" charset="0"/>
                          <a:ea typeface="Calibri" pitchFamily="34" charset="0"/>
                          <a:cs typeface="Times New Roman" pitchFamily="18" charset="0"/>
                        </a:rPr>
                        <a:t>Haftalık ders saati (Kuramsal)</a:t>
                      </a:r>
                      <a:r>
                        <a:rPr kumimoji="0" lang="tr-TR" sz="1800" b="1" i="0" u="none" strike="noStrike" cap="none" normalizeH="0" baseline="0" dirty="0" smtClean="0">
                          <a:ln>
                            <a:noFill/>
                          </a:ln>
                          <a:solidFill>
                            <a:srgbClr val="000000"/>
                          </a:solidFill>
                          <a:effectLst/>
                          <a:latin typeface="Georgia" pitchFamily="18" charset="0"/>
                          <a:ea typeface="Calibri" pitchFamily="34" charset="0"/>
                          <a:cs typeface="Times New Roman" pitchFamily="18" charset="0"/>
                        </a:rPr>
                        <a:t> </a:t>
                      </a:r>
                      <a:endParaRPr kumimoji="0" lang="en-US" sz="1800" b="0" i="0" u="none" strike="noStrike" cap="none" normalizeH="0" baseline="0" dirty="0" smtClean="0">
                        <a:ln>
                          <a:noFill/>
                        </a:ln>
                        <a:solidFill>
                          <a:srgbClr val="000000"/>
                        </a:solidFill>
                        <a:effectLst/>
                        <a:latin typeface="Georgia" pitchFamily="18" charset="0"/>
                        <a:ea typeface="Calibri" pitchFamily="34" charset="0"/>
                        <a:cs typeface="Times New Roman" pitchFamily="18" charset="0"/>
                      </a:endParaRPr>
                    </a:p>
                  </a:txBody>
                  <a:tcPr marL="53165" marR="53165" marT="0" marB="0" horzOverflow="overflow">
                    <a:lnL w="12700" cap="flat" cmpd="sng" algn="ctr">
                      <a:solidFill>
                        <a:srgbClr val="7BA0CD"/>
                      </a:solidFill>
                      <a:prstDash val="solid"/>
                      <a:round/>
                      <a:headEnd type="none" w="med" len="med"/>
                      <a:tailEnd type="none" w="med" len="med"/>
                    </a:lnL>
                    <a:lnR w="12700" cap="flat" cmpd="sng" algn="ctr">
                      <a:solidFill>
                        <a:srgbClr val="7BA0CD"/>
                      </a:solidFill>
                      <a:prstDash val="solid"/>
                      <a:round/>
                      <a:headEnd type="none" w="med" len="med"/>
                      <a:tailEnd type="none" w="med" len="med"/>
                    </a:lnR>
                    <a:lnT w="12700" cap="flat" cmpd="sng" algn="ctr">
                      <a:solidFill>
                        <a:srgbClr val="7BA0CD"/>
                      </a:solidFill>
                      <a:prstDash val="solid"/>
                      <a:round/>
                      <a:headEnd type="none" w="med" len="med"/>
                      <a:tailEnd type="none" w="med" len="med"/>
                    </a:lnT>
                    <a:lnB w="12700" cap="flat" cmpd="sng" algn="ctr">
                      <a:solidFill>
                        <a:srgbClr val="7BA0CD"/>
                      </a:solidFill>
                      <a:prstDash val="solid"/>
                      <a:round/>
                      <a:headEnd type="none" w="med" len="med"/>
                      <a:tailEnd type="none" w="med" len="med"/>
                    </a:lnB>
                    <a:lnTlToBr>
                      <a:noFill/>
                    </a:lnTlToBr>
                    <a:lnBlToTr>
                      <a:noFill/>
                    </a:lnBlToTr>
                    <a:solidFill>
                      <a:srgbClr val="D3DFEE"/>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1800" b="0" i="0" u="none" strike="noStrike" cap="none" normalizeH="0" baseline="0" dirty="0" smtClean="0">
                          <a:ln>
                            <a:noFill/>
                          </a:ln>
                          <a:solidFill>
                            <a:srgbClr val="000000"/>
                          </a:solidFill>
                          <a:effectLst/>
                          <a:latin typeface="Georgia" pitchFamily="18" charset="0"/>
                          <a:ea typeface="Calibri" pitchFamily="34" charset="0"/>
                          <a:cs typeface="Times New Roman" pitchFamily="18" charset="0"/>
                        </a:rPr>
                        <a:t>14 </a:t>
                      </a:r>
                      <a:endParaRPr kumimoji="0" lang="en-US" sz="1800" b="0" i="0" u="none" strike="noStrike" cap="none" normalizeH="0" baseline="0" dirty="0" smtClean="0">
                        <a:ln>
                          <a:noFill/>
                        </a:ln>
                        <a:solidFill>
                          <a:srgbClr val="000000"/>
                        </a:solidFill>
                        <a:effectLst/>
                        <a:latin typeface="Georgia" pitchFamily="18" charset="0"/>
                        <a:ea typeface="Calibri" pitchFamily="34" charset="0"/>
                        <a:cs typeface="Times New Roman" pitchFamily="18" charset="0"/>
                      </a:endParaRPr>
                    </a:p>
                  </a:txBody>
                  <a:tcPr marL="53165" marR="53165" marT="0" marB="0" horzOverflow="overflow">
                    <a:lnL w="12700" cap="flat" cmpd="sng" algn="ctr">
                      <a:solidFill>
                        <a:srgbClr val="7BA0CD"/>
                      </a:solidFill>
                      <a:prstDash val="solid"/>
                      <a:round/>
                      <a:headEnd type="none" w="med" len="med"/>
                      <a:tailEnd type="none" w="med" len="med"/>
                    </a:lnL>
                    <a:lnR w="12700" cap="flat" cmpd="sng" algn="ctr">
                      <a:solidFill>
                        <a:srgbClr val="7BA0CD"/>
                      </a:solidFill>
                      <a:prstDash val="solid"/>
                      <a:round/>
                      <a:headEnd type="none" w="med" len="med"/>
                      <a:tailEnd type="none" w="med" len="med"/>
                    </a:lnR>
                    <a:lnT w="12700" cap="flat" cmpd="sng" algn="ctr">
                      <a:solidFill>
                        <a:srgbClr val="7BA0CD"/>
                      </a:solidFill>
                      <a:prstDash val="solid"/>
                      <a:round/>
                      <a:headEnd type="none" w="med" len="med"/>
                      <a:tailEnd type="none" w="med" len="med"/>
                    </a:lnT>
                    <a:lnB w="12700" cap="flat" cmpd="sng" algn="ctr">
                      <a:solidFill>
                        <a:srgbClr val="7BA0CD"/>
                      </a:solidFill>
                      <a:prstDash val="solid"/>
                      <a:round/>
                      <a:headEnd type="none" w="med" len="med"/>
                      <a:tailEnd type="none" w="med" len="med"/>
                    </a:lnB>
                    <a:lnTlToBr>
                      <a:noFill/>
                    </a:lnTlToBr>
                    <a:lnBlToTr>
                      <a:noFill/>
                    </a:lnBlToTr>
                    <a:solidFill>
                      <a:srgbClr val="D3DFEE"/>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1800" b="0" i="0" u="none" strike="noStrike" cap="none" normalizeH="0" baseline="0" smtClean="0">
                          <a:ln>
                            <a:noFill/>
                          </a:ln>
                          <a:solidFill>
                            <a:srgbClr val="000000"/>
                          </a:solidFill>
                          <a:effectLst/>
                          <a:latin typeface="Georgia" pitchFamily="18" charset="0"/>
                          <a:ea typeface="Calibri" pitchFamily="34" charset="0"/>
                          <a:cs typeface="Times New Roman" pitchFamily="18" charset="0"/>
                        </a:rPr>
                        <a:t>2 </a:t>
                      </a:r>
                      <a:endParaRPr kumimoji="0" lang="en-US" sz="1800" b="0" i="0" u="none" strike="noStrike" cap="none" normalizeH="0" baseline="0" smtClean="0">
                        <a:ln>
                          <a:noFill/>
                        </a:ln>
                        <a:solidFill>
                          <a:srgbClr val="000000"/>
                        </a:solidFill>
                        <a:effectLst/>
                        <a:latin typeface="Georgia" pitchFamily="18" charset="0"/>
                        <a:ea typeface="Calibri" pitchFamily="34" charset="0"/>
                        <a:cs typeface="Times New Roman" pitchFamily="18" charset="0"/>
                      </a:endParaRPr>
                    </a:p>
                  </a:txBody>
                  <a:tcPr marL="53165" marR="53165" marT="0" marB="0" horzOverflow="overflow">
                    <a:lnL w="12700" cap="flat" cmpd="sng" algn="ctr">
                      <a:solidFill>
                        <a:srgbClr val="7BA0CD"/>
                      </a:solidFill>
                      <a:prstDash val="solid"/>
                      <a:round/>
                      <a:headEnd type="none" w="med" len="med"/>
                      <a:tailEnd type="none" w="med" len="med"/>
                    </a:lnL>
                    <a:lnR w="12700" cap="flat" cmpd="sng" algn="ctr">
                      <a:solidFill>
                        <a:srgbClr val="7BA0CD"/>
                      </a:solidFill>
                      <a:prstDash val="solid"/>
                      <a:round/>
                      <a:headEnd type="none" w="med" len="med"/>
                      <a:tailEnd type="none" w="med" len="med"/>
                    </a:lnR>
                    <a:lnT w="12700" cap="flat" cmpd="sng" algn="ctr">
                      <a:solidFill>
                        <a:srgbClr val="7BA0CD"/>
                      </a:solidFill>
                      <a:prstDash val="solid"/>
                      <a:round/>
                      <a:headEnd type="none" w="med" len="med"/>
                      <a:tailEnd type="none" w="med" len="med"/>
                    </a:lnT>
                    <a:lnB w="12700" cap="flat" cmpd="sng" algn="ctr">
                      <a:solidFill>
                        <a:srgbClr val="7BA0CD"/>
                      </a:solidFill>
                      <a:prstDash val="solid"/>
                      <a:round/>
                      <a:headEnd type="none" w="med" len="med"/>
                      <a:tailEnd type="none" w="med" len="med"/>
                    </a:lnB>
                    <a:lnTlToBr>
                      <a:noFill/>
                    </a:lnTlToBr>
                    <a:lnBlToTr>
                      <a:noFill/>
                    </a:lnBlToTr>
                    <a:solidFill>
                      <a:srgbClr val="D3DFEE"/>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1800" b="0" i="0" u="none" strike="noStrike" cap="none" normalizeH="0" baseline="0" dirty="0" smtClean="0">
                          <a:ln>
                            <a:noFill/>
                          </a:ln>
                          <a:solidFill>
                            <a:srgbClr val="000000"/>
                          </a:solidFill>
                          <a:effectLst/>
                          <a:latin typeface="Georgia" pitchFamily="18" charset="0"/>
                          <a:ea typeface="Calibri" pitchFamily="34" charset="0"/>
                          <a:cs typeface="Times New Roman" pitchFamily="18" charset="0"/>
                        </a:rPr>
                        <a:t>28 </a:t>
                      </a:r>
                      <a:endParaRPr kumimoji="0" lang="en-US" sz="1800" b="0" i="0" u="none" strike="noStrike" cap="none" normalizeH="0" baseline="0" dirty="0" smtClean="0">
                        <a:ln>
                          <a:noFill/>
                        </a:ln>
                        <a:solidFill>
                          <a:srgbClr val="000000"/>
                        </a:solidFill>
                        <a:effectLst/>
                        <a:latin typeface="Georgia" pitchFamily="18" charset="0"/>
                        <a:ea typeface="Calibri" pitchFamily="34" charset="0"/>
                        <a:cs typeface="Times New Roman" pitchFamily="18" charset="0"/>
                      </a:endParaRPr>
                    </a:p>
                  </a:txBody>
                  <a:tcPr marL="53165" marR="53165" marT="0" marB="0" horzOverflow="overflow">
                    <a:lnL w="12700" cap="flat" cmpd="sng" algn="ctr">
                      <a:solidFill>
                        <a:srgbClr val="7BA0CD"/>
                      </a:solidFill>
                      <a:prstDash val="solid"/>
                      <a:round/>
                      <a:headEnd type="none" w="med" len="med"/>
                      <a:tailEnd type="none" w="med" len="med"/>
                    </a:lnL>
                    <a:lnR w="12700" cap="flat" cmpd="sng" algn="ctr">
                      <a:solidFill>
                        <a:srgbClr val="7BA0CD"/>
                      </a:solidFill>
                      <a:prstDash val="solid"/>
                      <a:round/>
                      <a:headEnd type="none" w="med" len="med"/>
                      <a:tailEnd type="none" w="med" len="med"/>
                    </a:lnR>
                    <a:lnT w="12700" cap="flat" cmpd="sng" algn="ctr">
                      <a:solidFill>
                        <a:srgbClr val="7BA0CD"/>
                      </a:solidFill>
                      <a:prstDash val="solid"/>
                      <a:round/>
                      <a:headEnd type="none" w="med" len="med"/>
                      <a:tailEnd type="none" w="med" len="med"/>
                    </a:lnT>
                    <a:lnB w="12700" cap="flat" cmpd="sng" algn="ctr">
                      <a:solidFill>
                        <a:srgbClr val="7BA0CD"/>
                      </a:solidFill>
                      <a:prstDash val="solid"/>
                      <a:round/>
                      <a:headEnd type="none" w="med" len="med"/>
                      <a:tailEnd type="none" w="med" len="med"/>
                    </a:lnB>
                    <a:lnTlToBr>
                      <a:noFill/>
                    </a:lnTlToBr>
                    <a:lnBlToTr>
                      <a:noFill/>
                    </a:lnBlToTr>
                    <a:solidFill>
                      <a:srgbClr val="D3DFEE"/>
                    </a:solidFill>
                  </a:tcPr>
                </a:tc>
                <a:extLst>
                  <a:ext uri="{0D108BD9-81ED-4DB2-BD59-A6C34878D82A}">
                    <a16:rowId xmlns:a16="http://schemas.microsoft.com/office/drawing/2014/main" val="10001"/>
                  </a:ext>
                </a:extLst>
              </a:tr>
              <a:tr h="300224">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tr-TR" sz="1800" b="0" i="0" u="none" strike="noStrike" cap="none" normalizeH="0" baseline="0" dirty="0" smtClean="0">
                          <a:ln>
                            <a:noFill/>
                          </a:ln>
                          <a:solidFill>
                            <a:srgbClr val="000000"/>
                          </a:solidFill>
                          <a:effectLst/>
                          <a:latin typeface="Georgia" pitchFamily="18" charset="0"/>
                          <a:ea typeface="Calibri" pitchFamily="34" charset="0"/>
                          <a:cs typeface="Times New Roman" pitchFamily="18" charset="0"/>
                        </a:rPr>
                        <a:t>Haftalık ders saati (Uygulama)</a:t>
                      </a:r>
                      <a:r>
                        <a:rPr kumimoji="0" lang="tr-TR" sz="1800" b="1" i="0" u="none" strike="noStrike" cap="none" normalizeH="0" baseline="0" dirty="0" smtClean="0">
                          <a:ln>
                            <a:noFill/>
                          </a:ln>
                          <a:solidFill>
                            <a:srgbClr val="000000"/>
                          </a:solidFill>
                          <a:effectLst/>
                          <a:latin typeface="Georgia" pitchFamily="18" charset="0"/>
                          <a:ea typeface="Calibri" pitchFamily="34" charset="0"/>
                          <a:cs typeface="Times New Roman" pitchFamily="18" charset="0"/>
                        </a:rPr>
                        <a:t> </a:t>
                      </a:r>
                      <a:endParaRPr kumimoji="0" lang="en-US" sz="1800" b="0" i="0" u="none" strike="noStrike" cap="none" normalizeH="0" baseline="0" dirty="0" smtClean="0">
                        <a:ln>
                          <a:noFill/>
                        </a:ln>
                        <a:solidFill>
                          <a:srgbClr val="000000"/>
                        </a:solidFill>
                        <a:effectLst/>
                        <a:latin typeface="Georgia" pitchFamily="18" charset="0"/>
                        <a:ea typeface="Calibri" pitchFamily="34" charset="0"/>
                        <a:cs typeface="Times New Roman" pitchFamily="18" charset="0"/>
                      </a:endParaRPr>
                    </a:p>
                  </a:txBody>
                  <a:tcPr marL="53165" marR="53165" marT="0" marB="0" horzOverflow="overflow">
                    <a:lnL w="12700" cap="flat" cmpd="sng" algn="ctr">
                      <a:solidFill>
                        <a:srgbClr val="7BA0CD"/>
                      </a:solidFill>
                      <a:prstDash val="solid"/>
                      <a:round/>
                      <a:headEnd type="none" w="med" len="med"/>
                      <a:tailEnd type="none" w="med" len="med"/>
                    </a:lnL>
                    <a:lnR w="12700" cap="flat" cmpd="sng" algn="ctr">
                      <a:solidFill>
                        <a:srgbClr val="7BA0CD"/>
                      </a:solidFill>
                      <a:prstDash val="solid"/>
                      <a:round/>
                      <a:headEnd type="none" w="med" len="med"/>
                      <a:tailEnd type="none" w="med" len="med"/>
                    </a:lnR>
                    <a:lnT w="12700" cap="flat" cmpd="sng" algn="ctr">
                      <a:solidFill>
                        <a:srgbClr val="7BA0CD"/>
                      </a:solidFill>
                      <a:prstDash val="solid"/>
                      <a:round/>
                      <a:headEnd type="none" w="med" len="med"/>
                      <a:tailEnd type="none" w="med" len="med"/>
                    </a:lnT>
                    <a:lnB w="12700" cap="flat" cmpd="sng" algn="ctr">
                      <a:solidFill>
                        <a:srgbClr val="7BA0CD"/>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1800" b="0" i="0" u="none" strike="noStrike" cap="none" normalizeH="0" baseline="0" dirty="0" smtClean="0">
                          <a:ln>
                            <a:noFill/>
                          </a:ln>
                          <a:solidFill>
                            <a:srgbClr val="000000"/>
                          </a:solidFill>
                          <a:effectLst/>
                          <a:latin typeface="Georgia" pitchFamily="18" charset="0"/>
                          <a:ea typeface="Calibri" pitchFamily="34" charset="0"/>
                          <a:cs typeface="Times New Roman" pitchFamily="18" charset="0"/>
                        </a:rPr>
                        <a:t>14 </a:t>
                      </a:r>
                      <a:endParaRPr kumimoji="0" lang="en-US" sz="1800" b="0" i="0" u="none" strike="noStrike" cap="none" normalizeH="0" baseline="0" dirty="0" smtClean="0">
                        <a:ln>
                          <a:noFill/>
                        </a:ln>
                        <a:solidFill>
                          <a:srgbClr val="000000"/>
                        </a:solidFill>
                        <a:effectLst/>
                        <a:latin typeface="Georgia" pitchFamily="18" charset="0"/>
                        <a:ea typeface="Calibri" pitchFamily="34" charset="0"/>
                        <a:cs typeface="Times New Roman" pitchFamily="18" charset="0"/>
                      </a:endParaRPr>
                    </a:p>
                  </a:txBody>
                  <a:tcPr marL="53165" marR="53165" marT="0" marB="0" horzOverflow="overflow">
                    <a:lnL w="12700" cap="flat" cmpd="sng" algn="ctr">
                      <a:solidFill>
                        <a:srgbClr val="7BA0CD"/>
                      </a:solidFill>
                      <a:prstDash val="solid"/>
                      <a:round/>
                      <a:headEnd type="none" w="med" len="med"/>
                      <a:tailEnd type="none" w="med" len="med"/>
                    </a:lnL>
                    <a:lnR w="12700" cap="flat" cmpd="sng" algn="ctr">
                      <a:solidFill>
                        <a:srgbClr val="7BA0CD"/>
                      </a:solidFill>
                      <a:prstDash val="solid"/>
                      <a:round/>
                      <a:headEnd type="none" w="med" len="med"/>
                      <a:tailEnd type="none" w="med" len="med"/>
                    </a:lnR>
                    <a:lnT w="12700" cap="flat" cmpd="sng" algn="ctr">
                      <a:solidFill>
                        <a:srgbClr val="7BA0CD"/>
                      </a:solidFill>
                      <a:prstDash val="solid"/>
                      <a:round/>
                      <a:headEnd type="none" w="med" len="med"/>
                      <a:tailEnd type="none" w="med" len="med"/>
                    </a:lnT>
                    <a:lnB w="12700" cap="flat" cmpd="sng" algn="ctr">
                      <a:solidFill>
                        <a:srgbClr val="7BA0CD"/>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1800" b="0" i="0" u="none" strike="noStrike" cap="none" normalizeH="0" baseline="0" smtClean="0">
                          <a:ln>
                            <a:noFill/>
                          </a:ln>
                          <a:solidFill>
                            <a:srgbClr val="000000"/>
                          </a:solidFill>
                          <a:effectLst/>
                          <a:latin typeface="Georgia" pitchFamily="18" charset="0"/>
                          <a:ea typeface="Calibri" pitchFamily="34" charset="0"/>
                          <a:cs typeface="Times New Roman" pitchFamily="18" charset="0"/>
                        </a:rPr>
                        <a:t>2 </a:t>
                      </a:r>
                      <a:endParaRPr kumimoji="0" lang="en-US" sz="1800" b="0" i="0" u="none" strike="noStrike" cap="none" normalizeH="0" baseline="0" smtClean="0">
                        <a:ln>
                          <a:noFill/>
                        </a:ln>
                        <a:solidFill>
                          <a:srgbClr val="000000"/>
                        </a:solidFill>
                        <a:effectLst/>
                        <a:latin typeface="Georgia" pitchFamily="18" charset="0"/>
                        <a:ea typeface="Calibri" pitchFamily="34" charset="0"/>
                        <a:cs typeface="Times New Roman" pitchFamily="18" charset="0"/>
                      </a:endParaRPr>
                    </a:p>
                  </a:txBody>
                  <a:tcPr marL="53165" marR="53165" marT="0" marB="0" horzOverflow="overflow">
                    <a:lnL w="12700" cap="flat" cmpd="sng" algn="ctr">
                      <a:solidFill>
                        <a:srgbClr val="7BA0CD"/>
                      </a:solidFill>
                      <a:prstDash val="solid"/>
                      <a:round/>
                      <a:headEnd type="none" w="med" len="med"/>
                      <a:tailEnd type="none" w="med" len="med"/>
                    </a:lnL>
                    <a:lnR w="12700" cap="flat" cmpd="sng" algn="ctr">
                      <a:solidFill>
                        <a:srgbClr val="7BA0CD"/>
                      </a:solidFill>
                      <a:prstDash val="solid"/>
                      <a:round/>
                      <a:headEnd type="none" w="med" len="med"/>
                      <a:tailEnd type="none" w="med" len="med"/>
                    </a:lnR>
                    <a:lnT w="12700" cap="flat" cmpd="sng" algn="ctr">
                      <a:solidFill>
                        <a:srgbClr val="7BA0CD"/>
                      </a:solidFill>
                      <a:prstDash val="solid"/>
                      <a:round/>
                      <a:headEnd type="none" w="med" len="med"/>
                      <a:tailEnd type="none" w="med" len="med"/>
                    </a:lnT>
                    <a:lnB w="12700" cap="flat" cmpd="sng" algn="ctr">
                      <a:solidFill>
                        <a:srgbClr val="7BA0CD"/>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1800" b="0" i="0" u="none" strike="noStrike" cap="none" normalizeH="0" baseline="0" smtClean="0">
                          <a:ln>
                            <a:noFill/>
                          </a:ln>
                          <a:solidFill>
                            <a:srgbClr val="000000"/>
                          </a:solidFill>
                          <a:effectLst/>
                          <a:latin typeface="Georgia" pitchFamily="18" charset="0"/>
                          <a:ea typeface="Calibri" pitchFamily="34" charset="0"/>
                          <a:cs typeface="Times New Roman" pitchFamily="18" charset="0"/>
                        </a:rPr>
                        <a:t>28 </a:t>
                      </a:r>
                      <a:endParaRPr kumimoji="0" lang="en-US" sz="1800" b="0" i="0" u="none" strike="noStrike" cap="none" normalizeH="0" baseline="0" smtClean="0">
                        <a:ln>
                          <a:noFill/>
                        </a:ln>
                        <a:solidFill>
                          <a:srgbClr val="000000"/>
                        </a:solidFill>
                        <a:effectLst/>
                        <a:latin typeface="Georgia" pitchFamily="18" charset="0"/>
                        <a:ea typeface="Calibri" pitchFamily="34" charset="0"/>
                        <a:cs typeface="Times New Roman" pitchFamily="18" charset="0"/>
                      </a:endParaRPr>
                    </a:p>
                  </a:txBody>
                  <a:tcPr marL="53165" marR="53165" marT="0" marB="0" horzOverflow="overflow">
                    <a:lnL w="12700" cap="flat" cmpd="sng" algn="ctr">
                      <a:solidFill>
                        <a:srgbClr val="7BA0CD"/>
                      </a:solidFill>
                      <a:prstDash val="solid"/>
                      <a:round/>
                      <a:headEnd type="none" w="med" len="med"/>
                      <a:tailEnd type="none" w="med" len="med"/>
                    </a:lnL>
                    <a:lnR w="12700" cap="flat" cmpd="sng" algn="ctr">
                      <a:solidFill>
                        <a:srgbClr val="7BA0CD"/>
                      </a:solidFill>
                      <a:prstDash val="solid"/>
                      <a:round/>
                      <a:headEnd type="none" w="med" len="med"/>
                      <a:tailEnd type="none" w="med" len="med"/>
                    </a:lnR>
                    <a:lnT w="12700" cap="flat" cmpd="sng" algn="ctr">
                      <a:solidFill>
                        <a:srgbClr val="7BA0CD"/>
                      </a:solidFill>
                      <a:prstDash val="solid"/>
                      <a:round/>
                      <a:headEnd type="none" w="med" len="med"/>
                      <a:tailEnd type="none" w="med" len="med"/>
                    </a:lnT>
                    <a:lnB w="12700" cap="flat" cmpd="sng" algn="ctr">
                      <a:solidFill>
                        <a:srgbClr val="7BA0CD"/>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300224">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tr-TR" sz="1800" b="0" i="0" u="none" strike="noStrike" cap="none" normalizeH="0" baseline="0" dirty="0" smtClean="0">
                          <a:ln>
                            <a:noFill/>
                          </a:ln>
                          <a:solidFill>
                            <a:srgbClr val="000000"/>
                          </a:solidFill>
                          <a:effectLst/>
                          <a:latin typeface="Georgia" pitchFamily="18" charset="0"/>
                          <a:ea typeface="Calibri" pitchFamily="34" charset="0"/>
                          <a:cs typeface="Times New Roman" pitchFamily="18" charset="0"/>
                        </a:rPr>
                        <a:t>Okuma</a:t>
                      </a:r>
                      <a:r>
                        <a:rPr kumimoji="0" lang="tr-TR" sz="1800" b="1" i="0" u="none" strike="noStrike" cap="none" normalizeH="0" baseline="0" dirty="0" smtClean="0">
                          <a:ln>
                            <a:noFill/>
                          </a:ln>
                          <a:solidFill>
                            <a:srgbClr val="000000"/>
                          </a:solidFill>
                          <a:effectLst/>
                          <a:latin typeface="Georgia" pitchFamily="18" charset="0"/>
                          <a:ea typeface="Calibri" pitchFamily="34" charset="0"/>
                          <a:cs typeface="Times New Roman" pitchFamily="18" charset="0"/>
                        </a:rPr>
                        <a:t> </a:t>
                      </a:r>
                      <a:endParaRPr kumimoji="0" lang="en-US" sz="1800" b="0" i="0" u="none" strike="noStrike" cap="none" normalizeH="0" baseline="0" dirty="0" smtClean="0">
                        <a:ln>
                          <a:noFill/>
                        </a:ln>
                        <a:solidFill>
                          <a:srgbClr val="000000"/>
                        </a:solidFill>
                        <a:effectLst/>
                        <a:latin typeface="Georgia" pitchFamily="18" charset="0"/>
                        <a:ea typeface="Calibri" pitchFamily="34" charset="0"/>
                        <a:cs typeface="Times New Roman" pitchFamily="18" charset="0"/>
                      </a:endParaRPr>
                    </a:p>
                  </a:txBody>
                  <a:tcPr marL="53165" marR="53165" marT="0" marB="0" horzOverflow="overflow">
                    <a:lnL w="12700" cap="flat" cmpd="sng" algn="ctr">
                      <a:solidFill>
                        <a:srgbClr val="7BA0CD"/>
                      </a:solidFill>
                      <a:prstDash val="solid"/>
                      <a:round/>
                      <a:headEnd type="none" w="med" len="med"/>
                      <a:tailEnd type="none" w="med" len="med"/>
                    </a:lnL>
                    <a:lnR w="12700" cap="flat" cmpd="sng" algn="ctr">
                      <a:solidFill>
                        <a:srgbClr val="7BA0CD"/>
                      </a:solidFill>
                      <a:prstDash val="solid"/>
                      <a:round/>
                      <a:headEnd type="none" w="med" len="med"/>
                      <a:tailEnd type="none" w="med" len="med"/>
                    </a:lnR>
                    <a:lnT w="12700" cap="flat" cmpd="sng" algn="ctr">
                      <a:solidFill>
                        <a:srgbClr val="7BA0CD"/>
                      </a:solidFill>
                      <a:prstDash val="solid"/>
                      <a:round/>
                      <a:headEnd type="none" w="med" len="med"/>
                      <a:tailEnd type="none" w="med" len="med"/>
                    </a:lnT>
                    <a:lnB w="12700" cap="flat" cmpd="sng" algn="ctr">
                      <a:solidFill>
                        <a:srgbClr val="7BA0CD"/>
                      </a:solidFill>
                      <a:prstDash val="solid"/>
                      <a:round/>
                      <a:headEnd type="none" w="med" len="med"/>
                      <a:tailEnd type="none" w="med" len="med"/>
                    </a:lnB>
                    <a:lnTlToBr>
                      <a:noFill/>
                    </a:lnTlToBr>
                    <a:lnBlToTr>
                      <a:noFill/>
                    </a:lnBlToTr>
                    <a:solidFill>
                      <a:srgbClr val="D3DFEE"/>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1800" b="0" i="0" u="none" strike="noStrike" cap="none" normalizeH="0" baseline="0" smtClean="0">
                          <a:ln>
                            <a:noFill/>
                          </a:ln>
                          <a:solidFill>
                            <a:srgbClr val="000000"/>
                          </a:solidFill>
                          <a:effectLst/>
                          <a:latin typeface="Georgia" pitchFamily="18" charset="0"/>
                          <a:ea typeface="Calibri" pitchFamily="34" charset="0"/>
                          <a:cs typeface="Times New Roman" pitchFamily="18" charset="0"/>
                        </a:rPr>
                        <a:t>2 </a:t>
                      </a:r>
                      <a:endParaRPr kumimoji="0" lang="en-US" sz="1800" b="0" i="0" u="none" strike="noStrike" cap="none" normalizeH="0" baseline="0" smtClean="0">
                        <a:ln>
                          <a:noFill/>
                        </a:ln>
                        <a:solidFill>
                          <a:srgbClr val="000000"/>
                        </a:solidFill>
                        <a:effectLst/>
                        <a:latin typeface="Georgia" pitchFamily="18" charset="0"/>
                        <a:ea typeface="Calibri" pitchFamily="34" charset="0"/>
                        <a:cs typeface="Times New Roman" pitchFamily="18" charset="0"/>
                      </a:endParaRPr>
                    </a:p>
                  </a:txBody>
                  <a:tcPr marL="53165" marR="53165" marT="0" marB="0" horzOverflow="overflow">
                    <a:lnL w="12700" cap="flat" cmpd="sng" algn="ctr">
                      <a:solidFill>
                        <a:srgbClr val="7BA0CD"/>
                      </a:solidFill>
                      <a:prstDash val="solid"/>
                      <a:round/>
                      <a:headEnd type="none" w="med" len="med"/>
                      <a:tailEnd type="none" w="med" len="med"/>
                    </a:lnL>
                    <a:lnR w="12700" cap="flat" cmpd="sng" algn="ctr">
                      <a:solidFill>
                        <a:srgbClr val="7BA0CD"/>
                      </a:solidFill>
                      <a:prstDash val="solid"/>
                      <a:round/>
                      <a:headEnd type="none" w="med" len="med"/>
                      <a:tailEnd type="none" w="med" len="med"/>
                    </a:lnR>
                    <a:lnT w="12700" cap="flat" cmpd="sng" algn="ctr">
                      <a:solidFill>
                        <a:srgbClr val="7BA0CD"/>
                      </a:solidFill>
                      <a:prstDash val="solid"/>
                      <a:round/>
                      <a:headEnd type="none" w="med" len="med"/>
                      <a:tailEnd type="none" w="med" len="med"/>
                    </a:lnT>
                    <a:lnB w="12700" cap="flat" cmpd="sng" algn="ctr">
                      <a:solidFill>
                        <a:srgbClr val="7BA0CD"/>
                      </a:solidFill>
                      <a:prstDash val="solid"/>
                      <a:round/>
                      <a:headEnd type="none" w="med" len="med"/>
                      <a:tailEnd type="none" w="med" len="med"/>
                    </a:lnB>
                    <a:lnTlToBr>
                      <a:noFill/>
                    </a:lnTlToBr>
                    <a:lnBlToTr>
                      <a:noFill/>
                    </a:lnBlToTr>
                    <a:solidFill>
                      <a:srgbClr val="D3DFEE"/>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1800" b="0" i="0" u="none" strike="noStrike" cap="none" normalizeH="0" baseline="0" dirty="0" smtClean="0">
                          <a:ln>
                            <a:noFill/>
                          </a:ln>
                          <a:solidFill>
                            <a:srgbClr val="000000"/>
                          </a:solidFill>
                          <a:effectLst/>
                          <a:latin typeface="Georgia" pitchFamily="18" charset="0"/>
                          <a:ea typeface="Calibri" pitchFamily="34" charset="0"/>
                          <a:cs typeface="Times New Roman" pitchFamily="18" charset="0"/>
                        </a:rPr>
                        <a:t>3 </a:t>
                      </a:r>
                      <a:endParaRPr kumimoji="0" lang="en-US" sz="1800" b="0" i="0" u="none" strike="noStrike" cap="none" normalizeH="0" baseline="0" dirty="0" smtClean="0">
                        <a:ln>
                          <a:noFill/>
                        </a:ln>
                        <a:solidFill>
                          <a:srgbClr val="000000"/>
                        </a:solidFill>
                        <a:effectLst/>
                        <a:latin typeface="Georgia" pitchFamily="18" charset="0"/>
                        <a:ea typeface="Calibri" pitchFamily="34" charset="0"/>
                        <a:cs typeface="Times New Roman" pitchFamily="18" charset="0"/>
                      </a:endParaRPr>
                    </a:p>
                  </a:txBody>
                  <a:tcPr marL="53165" marR="53165" marT="0" marB="0" horzOverflow="overflow">
                    <a:lnL w="12700" cap="flat" cmpd="sng" algn="ctr">
                      <a:solidFill>
                        <a:srgbClr val="7BA0CD"/>
                      </a:solidFill>
                      <a:prstDash val="solid"/>
                      <a:round/>
                      <a:headEnd type="none" w="med" len="med"/>
                      <a:tailEnd type="none" w="med" len="med"/>
                    </a:lnL>
                    <a:lnR w="12700" cap="flat" cmpd="sng" algn="ctr">
                      <a:solidFill>
                        <a:srgbClr val="7BA0CD"/>
                      </a:solidFill>
                      <a:prstDash val="solid"/>
                      <a:round/>
                      <a:headEnd type="none" w="med" len="med"/>
                      <a:tailEnd type="none" w="med" len="med"/>
                    </a:lnR>
                    <a:lnT w="12700" cap="flat" cmpd="sng" algn="ctr">
                      <a:solidFill>
                        <a:srgbClr val="7BA0CD"/>
                      </a:solidFill>
                      <a:prstDash val="solid"/>
                      <a:round/>
                      <a:headEnd type="none" w="med" len="med"/>
                      <a:tailEnd type="none" w="med" len="med"/>
                    </a:lnT>
                    <a:lnB w="12700" cap="flat" cmpd="sng" algn="ctr">
                      <a:solidFill>
                        <a:srgbClr val="7BA0CD"/>
                      </a:solidFill>
                      <a:prstDash val="solid"/>
                      <a:round/>
                      <a:headEnd type="none" w="med" len="med"/>
                      <a:tailEnd type="none" w="med" len="med"/>
                    </a:lnB>
                    <a:lnTlToBr>
                      <a:noFill/>
                    </a:lnTlToBr>
                    <a:lnBlToTr>
                      <a:noFill/>
                    </a:lnBlToTr>
                    <a:solidFill>
                      <a:srgbClr val="D3DFEE"/>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1800" b="0" i="0" u="none" strike="noStrike" cap="none" normalizeH="0" baseline="0" smtClean="0">
                          <a:ln>
                            <a:noFill/>
                          </a:ln>
                          <a:solidFill>
                            <a:srgbClr val="000000"/>
                          </a:solidFill>
                          <a:effectLst/>
                          <a:latin typeface="Georgia" pitchFamily="18" charset="0"/>
                          <a:ea typeface="Calibri" pitchFamily="34" charset="0"/>
                          <a:cs typeface="Times New Roman" pitchFamily="18" charset="0"/>
                        </a:rPr>
                        <a:t>6 </a:t>
                      </a:r>
                      <a:endParaRPr kumimoji="0" lang="en-US" sz="1800" b="0" i="0" u="none" strike="noStrike" cap="none" normalizeH="0" baseline="0" smtClean="0">
                        <a:ln>
                          <a:noFill/>
                        </a:ln>
                        <a:solidFill>
                          <a:srgbClr val="000000"/>
                        </a:solidFill>
                        <a:effectLst/>
                        <a:latin typeface="Georgia" pitchFamily="18" charset="0"/>
                        <a:ea typeface="Calibri" pitchFamily="34" charset="0"/>
                        <a:cs typeface="Times New Roman" pitchFamily="18" charset="0"/>
                      </a:endParaRPr>
                    </a:p>
                  </a:txBody>
                  <a:tcPr marL="53165" marR="53165" marT="0" marB="0" horzOverflow="overflow">
                    <a:lnL w="12700" cap="flat" cmpd="sng" algn="ctr">
                      <a:solidFill>
                        <a:srgbClr val="7BA0CD"/>
                      </a:solidFill>
                      <a:prstDash val="solid"/>
                      <a:round/>
                      <a:headEnd type="none" w="med" len="med"/>
                      <a:tailEnd type="none" w="med" len="med"/>
                    </a:lnL>
                    <a:lnR w="12700" cap="flat" cmpd="sng" algn="ctr">
                      <a:solidFill>
                        <a:srgbClr val="7BA0CD"/>
                      </a:solidFill>
                      <a:prstDash val="solid"/>
                      <a:round/>
                      <a:headEnd type="none" w="med" len="med"/>
                      <a:tailEnd type="none" w="med" len="med"/>
                    </a:lnR>
                    <a:lnT w="12700" cap="flat" cmpd="sng" algn="ctr">
                      <a:solidFill>
                        <a:srgbClr val="7BA0CD"/>
                      </a:solidFill>
                      <a:prstDash val="solid"/>
                      <a:round/>
                      <a:headEnd type="none" w="med" len="med"/>
                      <a:tailEnd type="none" w="med" len="med"/>
                    </a:lnT>
                    <a:lnB w="12700" cap="flat" cmpd="sng" algn="ctr">
                      <a:solidFill>
                        <a:srgbClr val="7BA0CD"/>
                      </a:solidFill>
                      <a:prstDash val="solid"/>
                      <a:round/>
                      <a:headEnd type="none" w="med" len="med"/>
                      <a:tailEnd type="none" w="med" len="med"/>
                    </a:lnB>
                    <a:lnTlToBr>
                      <a:noFill/>
                    </a:lnTlToBr>
                    <a:lnBlToTr>
                      <a:noFill/>
                    </a:lnBlToTr>
                    <a:solidFill>
                      <a:srgbClr val="D3DFEE"/>
                    </a:solidFill>
                  </a:tcPr>
                </a:tc>
                <a:extLst>
                  <a:ext uri="{0D108BD9-81ED-4DB2-BD59-A6C34878D82A}">
                    <a16:rowId xmlns:a16="http://schemas.microsoft.com/office/drawing/2014/main" val="10003"/>
                  </a:ext>
                </a:extLst>
              </a:tr>
              <a:tr h="544766">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tr-TR" sz="1800" b="0" i="0" u="none" strike="noStrike" cap="none" normalizeH="0" baseline="0" dirty="0" smtClean="0">
                          <a:ln>
                            <a:noFill/>
                          </a:ln>
                          <a:solidFill>
                            <a:srgbClr val="000000"/>
                          </a:solidFill>
                          <a:effectLst/>
                          <a:latin typeface="Georgia" pitchFamily="18" charset="0"/>
                          <a:ea typeface="Calibri" pitchFamily="34" charset="0"/>
                          <a:cs typeface="Times New Roman" pitchFamily="18" charset="0"/>
                        </a:rPr>
                        <a:t>İnternette tarama, kütüphane çalışması</a:t>
                      </a:r>
                      <a:r>
                        <a:rPr kumimoji="0" lang="tr-TR" sz="1800" b="1" i="0" u="none" strike="noStrike" cap="none" normalizeH="0" baseline="0" dirty="0" smtClean="0">
                          <a:ln>
                            <a:noFill/>
                          </a:ln>
                          <a:solidFill>
                            <a:srgbClr val="000000"/>
                          </a:solidFill>
                          <a:effectLst/>
                          <a:latin typeface="Georgia" pitchFamily="18" charset="0"/>
                          <a:ea typeface="Calibri" pitchFamily="34" charset="0"/>
                          <a:cs typeface="Times New Roman" pitchFamily="18" charset="0"/>
                        </a:rPr>
                        <a:t> </a:t>
                      </a:r>
                      <a:endParaRPr kumimoji="0" lang="en-US" sz="1800" b="0" i="0" u="none" strike="noStrike" cap="none" normalizeH="0" baseline="0" dirty="0" smtClean="0">
                        <a:ln>
                          <a:noFill/>
                        </a:ln>
                        <a:solidFill>
                          <a:srgbClr val="000000"/>
                        </a:solidFill>
                        <a:effectLst/>
                        <a:latin typeface="Georgia" pitchFamily="18" charset="0"/>
                        <a:ea typeface="Calibri" pitchFamily="34" charset="0"/>
                        <a:cs typeface="Times New Roman" pitchFamily="18" charset="0"/>
                      </a:endParaRPr>
                    </a:p>
                  </a:txBody>
                  <a:tcPr marL="53165" marR="53165" marT="0" marB="0" horzOverflow="overflow">
                    <a:lnL w="12700" cap="flat" cmpd="sng" algn="ctr">
                      <a:solidFill>
                        <a:srgbClr val="7BA0CD"/>
                      </a:solidFill>
                      <a:prstDash val="solid"/>
                      <a:round/>
                      <a:headEnd type="none" w="med" len="med"/>
                      <a:tailEnd type="none" w="med" len="med"/>
                    </a:lnL>
                    <a:lnR w="12700" cap="flat" cmpd="sng" algn="ctr">
                      <a:solidFill>
                        <a:srgbClr val="7BA0CD"/>
                      </a:solidFill>
                      <a:prstDash val="solid"/>
                      <a:round/>
                      <a:headEnd type="none" w="med" len="med"/>
                      <a:tailEnd type="none" w="med" len="med"/>
                    </a:lnR>
                    <a:lnT w="12700" cap="flat" cmpd="sng" algn="ctr">
                      <a:solidFill>
                        <a:srgbClr val="7BA0CD"/>
                      </a:solidFill>
                      <a:prstDash val="solid"/>
                      <a:round/>
                      <a:headEnd type="none" w="med" len="med"/>
                      <a:tailEnd type="none" w="med" len="med"/>
                    </a:lnT>
                    <a:lnB w="12700" cap="flat" cmpd="sng" algn="ctr">
                      <a:solidFill>
                        <a:srgbClr val="7BA0CD"/>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1800" b="0" i="0" u="none" strike="noStrike" cap="none" normalizeH="0" baseline="0" dirty="0" smtClean="0">
                          <a:ln>
                            <a:noFill/>
                          </a:ln>
                          <a:solidFill>
                            <a:srgbClr val="000000"/>
                          </a:solidFill>
                          <a:effectLst/>
                          <a:latin typeface="Georgia" pitchFamily="18" charset="0"/>
                          <a:ea typeface="Calibri" pitchFamily="34" charset="0"/>
                          <a:cs typeface="Times New Roman" pitchFamily="18" charset="0"/>
                        </a:rPr>
                        <a:t>2 </a:t>
                      </a:r>
                      <a:endParaRPr kumimoji="0" lang="en-US" sz="1800" b="0" i="0" u="none" strike="noStrike" cap="none" normalizeH="0" baseline="0" dirty="0" smtClean="0">
                        <a:ln>
                          <a:noFill/>
                        </a:ln>
                        <a:solidFill>
                          <a:srgbClr val="000000"/>
                        </a:solidFill>
                        <a:effectLst/>
                        <a:latin typeface="Georgia" pitchFamily="18" charset="0"/>
                        <a:ea typeface="Calibri" pitchFamily="34" charset="0"/>
                        <a:cs typeface="Times New Roman" pitchFamily="18" charset="0"/>
                      </a:endParaRPr>
                    </a:p>
                  </a:txBody>
                  <a:tcPr marL="53165" marR="53165" marT="0" marB="0" horzOverflow="overflow">
                    <a:lnL w="12700" cap="flat" cmpd="sng" algn="ctr">
                      <a:solidFill>
                        <a:srgbClr val="7BA0CD"/>
                      </a:solidFill>
                      <a:prstDash val="solid"/>
                      <a:round/>
                      <a:headEnd type="none" w="med" len="med"/>
                      <a:tailEnd type="none" w="med" len="med"/>
                    </a:lnL>
                    <a:lnR w="12700" cap="flat" cmpd="sng" algn="ctr">
                      <a:solidFill>
                        <a:srgbClr val="7BA0CD"/>
                      </a:solidFill>
                      <a:prstDash val="solid"/>
                      <a:round/>
                      <a:headEnd type="none" w="med" len="med"/>
                      <a:tailEnd type="none" w="med" len="med"/>
                    </a:lnR>
                    <a:lnT w="12700" cap="flat" cmpd="sng" algn="ctr">
                      <a:solidFill>
                        <a:srgbClr val="7BA0CD"/>
                      </a:solidFill>
                      <a:prstDash val="solid"/>
                      <a:round/>
                      <a:headEnd type="none" w="med" len="med"/>
                      <a:tailEnd type="none" w="med" len="med"/>
                    </a:lnT>
                    <a:lnB w="12700" cap="flat" cmpd="sng" algn="ctr">
                      <a:solidFill>
                        <a:srgbClr val="7BA0CD"/>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1800" b="0" i="0" u="none" strike="noStrike" cap="none" normalizeH="0" baseline="0" dirty="0" smtClean="0">
                          <a:ln>
                            <a:noFill/>
                          </a:ln>
                          <a:solidFill>
                            <a:srgbClr val="000000"/>
                          </a:solidFill>
                          <a:effectLst/>
                          <a:latin typeface="Georgia" pitchFamily="18" charset="0"/>
                          <a:ea typeface="Calibri" pitchFamily="34" charset="0"/>
                          <a:cs typeface="Times New Roman" pitchFamily="18" charset="0"/>
                        </a:rPr>
                        <a:t>4 </a:t>
                      </a:r>
                      <a:endParaRPr kumimoji="0" lang="en-US" sz="1800" b="0" i="0" u="none" strike="noStrike" cap="none" normalizeH="0" baseline="0" dirty="0" smtClean="0">
                        <a:ln>
                          <a:noFill/>
                        </a:ln>
                        <a:solidFill>
                          <a:srgbClr val="000000"/>
                        </a:solidFill>
                        <a:effectLst/>
                        <a:latin typeface="Georgia" pitchFamily="18" charset="0"/>
                        <a:ea typeface="Calibri" pitchFamily="34" charset="0"/>
                        <a:cs typeface="Times New Roman" pitchFamily="18" charset="0"/>
                      </a:endParaRPr>
                    </a:p>
                  </a:txBody>
                  <a:tcPr marL="53165" marR="53165" marT="0" marB="0" horzOverflow="overflow">
                    <a:lnL w="12700" cap="flat" cmpd="sng" algn="ctr">
                      <a:solidFill>
                        <a:srgbClr val="7BA0CD"/>
                      </a:solidFill>
                      <a:prstDash val="solid"/>
                      <a:round/>
                      <a:headEnd type="none" w="med" len="med"/>
                      <a:tailEnd type="none" w="med" len="med"/>
                    </a:lnL>
                    <a:lnR w="12700" cap="flat" cmpd="sng" algn="ctr">
                      <a:solidFill>
                        <a:srgbClr val="7BA0CD"/>
                      </a:solidFill>
                      <a:prstDash val="solid"/>
                      <a:round/>
                      <a:headEnd type="none" w="med" len="med"/>
                      <a:tailEnd type="none" w="med" len="med"/>
                    </a:lnR>
                    <a:lnT w="12700" cap="flat" cmpd="sng" algn="ctr">
                      <a:solidFill>
                        <a:srgbClr val="7BA0CD"/>
                      </a:solidFill>
                      <a:prstDash val="solid"/>
                      <a:round/>
                      <a:headEnd type="none" w="med" len="med"/>
                      <a:tailEnd type="none" w="med" len="med"/>
                    </a:lnT>
                    <a:lnB w="12700" cap="flat" cmpd="sng" algn="ctr">
                      <a:solidFill>
                        <a:srgbClr val="7BA0CD"/>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1800" b="0" i="0" u="none" strike="noStrike" cap="none" normalizeH="0" baseline="0" smtClean="0">
                          <a:ln>
                            <a:noFill/>
                          </a:ln>
                          <a:solidFill>
                            <a:srgbClr val="000000"/>
                          </a:solidFill>
                          <a:effectLst/>
                          <a:latin typeface="Georgia" pitchFamily="18" charset="0"/>
                          <a:ea typeface="Calibri" pitchFamily="34" charset="0"/>
                          <a:cs typeface="Times New Roman" pitchFamily="18" charset="0"/>
                        </a:rPr>
                        <a:t>8 </a:t>
                      </a:r>
                      <a:endParaRPr kumimoji="0" lang="en-US" sz="1800" b="0" i="0" u="none" strike="noStrike" cap="none" normalizeH="0" baseline="0" smtClean="0">
                        <a:ln>
                          <a:noFill/>
                        </a:ln>
                        <a:solidFill>
                          <a:srgbClr val="000000"/>
                        </a:solidFill>
                        <a:effectLst/>
                        <a:latin typeface="Georgia" pitchFamily="18" charset="0"/>
                        <a:ea typeface="Calibri" pitchFamily="34" charset="0"/>
                        <a:cs typeface="Times New Roman" pitchFamily="18" charset="0"/>
                      </a:endParaRPr>
                    </a:p>
                  </a:txBody>
                  <a:tcPr marL="53165" marR="53165" marT="0" marB="0" horzOverflow="overflow">
                    <a:lnL w="12700" cap="flat" cmpd="sng" algn="ctr">
                      <a:solidFill>
                        <a:srgbClr val="7BA0CD"/>
                      </a:solidFill>
                      <a:prstDash val="solid"/>
                      <a:round/>
                      <a:headEnd type="none" w="med" len="med"/>
                      <a:tailEnd type="none" w="med" len="med"/>
                    </a:lnL>
                    <a:lnR w="12700" cap="flat" cmpd="sng" algn="ctr">
                      <a:solidFill>
                        <a:srgbClr val="7BA0CD"/>
                      </a:solidFill>
                      <a:prstDash val="solid"/>
                      <a:round/>
                      <a:headEnd type="none" w="med" len="med"/>
                      <a:tailEnd type="none" w="med" len="med"/>
                    </a:lnR>
                    <a:lnT w="12700" cap="flat" cmpd="sng" algn="ctr">
                      <a:solidFill>
                        <a:srgbClr val="7BA0CD"/>
                      </a:solidFill>
                      <a:prstDash val="solid"/>
                      <a:round/>
                      <a:headEnd type="none" w="med" len="med"/>
                      <a:tailEnd type="none" w="med" len="med"/>
                    </a:lnT>
                    <a:lnB w="12700" cap="flat" cmpd="sng" algn="ctr">
                      <a:solidFill>
                        <a:srgbClr val="7BA0CD"/>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300224">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tr-TR" sz="1800" b="0" i="0" u="none" strike="noStrike" cap="none" normalizeH="0" baseline="0" dirty="0" smtClean="0">
                          <a:ln>
                            <a:noFill/>
                          </a:ln>
                          <a:solidFill>
                            <a:srgbClr val="000000"/>
                          </a:solidFill>
                          <a:effectLst/>
                          <a:latin typeface="Georgia" pitchFamily="18" charset="0"/>
                          <a:ea typeface="Calibri" pitchFamily="34" charset="0"/>
                          <a:cs typeface="Times New Roman" pitchFamily="18" charset="0"/>
                        </a:rPr>
                        <a:t>Materyal tasarlama, uygulama</a:t>
                      </a:r>
                      <a:r>
                        <a:rPr kumimoji="0" lang="tr-TR" sz="1800" b="1" i="0" u="none" strike="noStrike" cap="none" normalizeH="0" baseline="0" dirty="0" smtClean="0">
                          <a:ln>
                            <a:noFill/>
                          </a:ln>
                          <a:solidFill>
                            <a:srgbClr val="000000"/>
                          </a:solidFill>
                          <a:effectLst/>
                          <a:latin typeface="Georgia" pitchFamily="18" charset="0"/>
                          <a:ea typeface="Calibri" pitchFamily="34" charset="0"/>
                          <a:cs typeface="Times New Roman" pitchFamily="18" charset="0"/>
                        </a:rPr>
                        <a:t> </a:t>
                      </a:r>
                      <a:endParaRPr kumimoji="0" lang="en-US" sz="1800" b="0" i="0" u="none" strike="noStrike" cap="none" normalizeH="0" baseline="0" dirty="0" smtClean="0">
                        <a:ln>
                          <a:noFill/>
                        </a:ln>
                        <a:solidFill>
                          <a:srgbClr val="000000"/>
                        </a:solidFill>
                        <a:effectLst/>
                        <a:latin typeface="Georgia" pitchFamily="18" charset="0"/>
                        <a:ea typeface="Calibri" pitchFamily="34" charset="0"/>
                        <a:cs typeface="Times New Roman" pitchFamily="18" charset="0"/>
                      </a:endParaRPr>
                    </a:p>
                  </a:txBody>
                  <a:tcPr marL="53165" marR="53165" marT="0" marB="0" horzOverflow="overflow">
                    <a:lnL w="12700" cap="flat" cmpd="sng" algn="ctr">
                      <a:solidFill>
                        <a:srgbClr val="7BA0CD"/>
                      </a:solidFill>
                      <a:prstDash val="solid"/>
                      <a:round/>
                      <a:headEnd type="none" w="med" len="med"/>
                      <a:tailEnd type="none" w="med" len="med"/>
                    </a:lnL>
                    <a:lnR w="12700" cap="flat" cmpd="sng" algn="ctr">
                      <a:solidFill>
                        <a:srgbClr val="7BA0CD"/>
                      </a:solidFill>
                      <a:prstDash val="solid"/>
                      <a:round/>
                      <a:headEnd type="none" w="med" len="med"/>
                      <a:tailEnd type="none" w="med" len="med"/>
                    </a:lnR>
                    <a:lnT w="12700" cap="flat" cmpd="sng" algn="ctr">
                      <a:solidFill>
                        <a:srgbClr val="7BA0CD"/>
                      </a:solidFill>
                      <a:prstDash val="solid"/>
                      <a:round/>
                      <a:headEnd type="none" w="med" len="med"/>
                      <a:tailEnd type="none" w="med" len="med"/>
                    </a:lnT>
                    <a:lnB w="12700" cap="flat" cmpd="sng" algn="ctr">
                      <a:solidFill>
                        <a:srgbClr val="7BA0CD"/>
                      </a:solidFill>
                      <a:prstDash val="solid"/>
                      <a:round/>
                      <a:headEnd type="none" w="med" len="med"/>
                      <a:tailEnd type="none" w="med" len="med"/>
                    </a:lnB>
                    <a:lnTlToBr>
                      <a:noFill/>
                    </a:lnTlToBr>
                    <a:lnBlToTr>
                      <a:noFill/>
                    </a:lnBlToTr>
                    <a:solidFill>
                      <a:srgbClr val="D3DFEE"/>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1800" b="0" i="0" u="none" strike="noStrike" cap="none" normalizeH="0" baseline="0" dirty="0" smtClean="0">
                          <a:ln>
                            <a:noFill/>
                          </a:ln>
                          <a:solidFill>
                            <a:srgbClr val="000000"/>
                          </a:solidFill>
                          <a:effectLst/>
                          <a:latin typeface="Georgia" pitchFamily="18" charset="0"/>
                          <a:ea typeface="Calibri" pitchFamily="34" charset="0"/>
                          <a:cs typeface="Times New Roman" pitchFamily="18" charset="0"/>
                        </a:rPr>
                        <a:t>5 </a:t>
                      </a:r>
                      <a:endParaRPr kumimoji="0" lang="en-US" sz="1800" b="0" i="0" u="none" strike="noStrike" cap="none" normalizeH="0" baseline="0" dirty="0" smtClean="0">
                        <a:ln>
                          <a:noFill/>
                        </a:ln>
                        <a:solidFill>
                          <a:srgbClr val="000000"/>
                        </a:solidFill>
                        <a:effectLst/>
                        <a:latin typeface="Georgia" pitchFamily="18" charset="0"/>
                        <a:ea typeface="Calibri" pitchFamily="34" charset="0"/>
                        <a:cs typeface="Times New Roman" pitchFamily="18" charset="0"/>
                      </a:endParaRPr>
                    </a:p>
                  </a:txBody>
                  <a:tcPr marL="53165" marR="53165" marT="0" marB="0" horzOverflow="overflow">
                    <a:lnL w="12700" cap="flat" cmpd="sng" algn="ctr">
                      <a:solidFill>
                        <a:srgbClr val="7BA0CD"/>
                      </a:solidFill>
                      <a:prstDash val="solid"/>
                      <a:round/>
                      <a:headEnd type="none" w="med" len="med"/>
                      <a:tailEnd type="none" w="med" len="med"/>
                    </a:lnL>
                    <a:lnR w="12700" cap="flat" cmpd="sng" algn="ctr">
                      <a:solidFill>
                        <a:srgbClr val="7BA0CD"/>
                      </a:solidFill>
                      <a:prstDash val="solid"/>
                      <a:round/>
                      <a:headEnd type="none" w="med" len="med"/>
                      <a:tailEnd type="none" w="med" len="med"/>
                    </a:lnR>
                    <a:lnT w="12700" cap="flat" cmpd="sng" algn="ctr">
                      <a:solidFill>
                        <a:srgbClr val="7BA0CD"/>
                      </a:solidFill>
                      <a:prstDash val="solid"/>
                      <a:round/>
                      <a:headEnd type="none" w="med" len="med"/>
                      <a:tailEnd type="none" w="med" len="med"/>
                    </a:lnT>
                    <a:lnB w="12700" cap="flat" cmpd="sng" algn="ctr">
                      <a:solidFill>
                        <a:srgbClr val="7BA0CD"/>
                      </a:solidFill>
                      <a:prstDash val="solid"/>
                      <a:round/>
                      <a:headEnd type="none" w="med" len="med"/>
                      <a:tailEnd type="none" w="med" len="med"/>
                    </a:lnB>
                    <a:lnTlToBr>
                      <a:noFill/>
                    </a:lnTlToBr>
                    <a:lnBlToTr>
                      <a:noFill/>
                    </a:lnBlToTr>
                    <a:solidFill>
                      <a:srgbClr val="D3DFEE"/>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1800" b="0" i="0" u="none" strike="noStrike" cap="none" normalizeH="0" baseline="0" dirty="0" smtClean="0">
                          <a:ln>
                            <a:noFill/>
                          </a:ln>
                          <a:solidFill>
                            <a:srgbClr val="000000"/>
                          </a:solidFill>
                          <a:effectLst/>
                          <a:latin typeface="Georgia" pitchFamily="18" charset="0"/>
                          <a:ea typeface="Calibri" pitchFamily="34" charset="0"/>
                          <a:cs typeface="Times New Roman" pitchFamily="18" charset="0"/>
                        </a:rPr>
                        <a:t>3 </a:t>
                      </a:r>
                      <a:endParaRPr kumimoji="0" lang="en-US" sz="1800" b="0" i="0" u="none" strike="noStrike" cap="none" normalizeH="0" baseline="0" dirty="0" smtClean="0">
                        <a:ln>
                          <a:noFill/>
                        </a:ln>
                        <a:solidFill>
                          <a:srgbClr val="000000"/>
                        </a:solidFill>
                        <a:effectLst/>
                        <a:latin typeface="Georgia" pitchFamily="18" charset="0"/>
                        <a:ea typeface="Calibri" pitchFamily="34" charset="0"/>
                        <a:cs typeface="Times New Roman" pitchFamily="18" charset="0"/>
                      </a:endParaRPr>
                    </a:p>
                  </a:txBody>
                  <a:tcPr marL="53165" marR="53165" marT="0" marB="0" horzOverflow="overflow">
                    <a:lnL w="12700" cap="flat" cmpd="sng" algn="ctr">
                      <a:solidFill>
                        <a:srgbClr val="7BA0CD"/>
                      </a:solidFill>
                      <a:prstDash val="solid"/>
                      <a:round/>
                      <a:headEnd type="none" w="med" len="med"/>
                      <a:tailEnd type="none" w="med" len="med"/>
                    </a:lnL>
                    <a:lnR w="12700" cap="flat" cmpd="sng" algn="ctr">
                      <a:solidFill>
                        <a:srgbClr val="7BA0CD"/>
                      </a:solidFill>
                      <a:prstDash val="solid"/>
                      <a:round/>
                      <a:headEnd type="none" w="med" len="med"/>
                      <a:tailEnd type="none" w="med" len="med"/>
                    </a:lnR>
                    <a:lnT w="12700" cap="flat" cmpd="sng" algn="ctr">
                      <a:solidFill>
                        <a:srgbClr val="7BA0CD"/>
                      </a:solidFill>
                      <a:prstDash val="solid"/>
                      <a:round/>
                      <a:headEnd type="none" w="med" len="med"/>
                      <a:tailEnd type="none" w="med" len="med"/>
                    </a:lnT>
                    <a:lnB w="12700" cap="flat" cmpd="sng" algn="ctr">
                      <a:solidFill>
                        <a:srgbClr val="7BA0CD"/>
                      </a:solidFill>
                      <a:prstDash val="solid"/>
                      <a:round/>
                      <a:headEnd type="none" w="med" len="med"/>
                      <a:tailEnd type="none" w="med" len="med"/>
                    </a:lnB>
                    <a:lnTlToBr>
                      <a:noFill/>
                    </a:lnTlToBr>
                    <a:lnBlToTr>
                      <a:noFill/>
                    </a:lnBlToTr>
                    <a:solidFill>
                      <a:srgbClr val="D3DFEE"/>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1800" b="0" i="0" u="none" strike="noStrike" cap="none" normalizeH="0" baseline="0" smtClean="0">
                          <a:ln>
                            <a:noFill/>
                          </a:ln>
                          <a:solidFill>
                            <a:srgbClr val="000000"/>
                          </a:solidFill>
                          <a:effectLst/>
                          <a:latin typeface="Georgia" pitchFamily="18" charset="0"/>
                          <a:ea typeface="Calibri" pitchFamily="34" charset="0"/>
                          <a:cs typeface="Times New Roman" pitchFamily="18" charset="0"/>
                        </a:rPr>
                        <a:t>15 </a:t>
                      </a:r>
                      <a:endParaRPr kumimoji="0" lang="en-US" sz="1800" b="0" i="0" u="none" strike="noStrike" cap="none" normalizeH="0" baseline="0" smtClean="0">
                        <a:ln>
                          <a:noFill/>
                        </a:ln>
                        <a:solidFill>
                          <a:srgbClr val="000000"/>
                        </a:solidFill>
                        <a:effectLst/>
                        <a:latin typeface="Georgia" pitchFamily="18" charset="0"/>
                        <a:ea typeface="Calibri" pitchFamily="34" charset="0"/>
                        <a:cs typeface="Times New Roman" pitchFamily="18" charset="0"/>
                      </a:endParaRPr>
                    </a:p>
                  </a:txBody>
                  <a:tcPr marL="53165" marR="53165" marT="0" marB="0" horzOverflow="overflow">
                    <a:lnL w="12700" cap="flat" cmpd="sng" algn="ctr">
                      <a:solidFill>
                        <a:srgbClr val="7BA0CD"/>
                      </a:solidFill>
                      <a:prstDash val="solid"/>
                      <a:round/>
                      <a:headEnd type="none" w="med" len="med"/>
                      <a:tailEnd type="none" w="med" len="med"/>
                    </a:lnL>
                    <a:lnR w="12700" cap="flat" cmpd="sng" algn="ctr">
                      <a:solidFill>
                        <a:srgbClr val="7BA0CD"/>
                      </a:solidFill>
                      <a:prstDash val="solid"/>
                      <a:round/>
                      <a:headEnd type="none" w="med" len="med"/>
                      <a:tailEnd type="none" w="med" len="med"/>
                    </a:lnR>
                    <a:lnT w="12700" cap="flat" cmpd="sng" algn="ctr">
                      <a:solidFill>
                        <a:srgbClr val="7BA0CD"/>
                      </a:solidFill>
                      <a:prstDash val="solid"/>
                      <a:round/>
                      <a:headEnd type="none" w="med" len="med"/>
                      <a:tailEnd type="none" w="med" len="med"/>
                    </a:lnT>
                    <a:lnB w="12700" cap="flat" cmpd="sng" algn="ctr">
                      <a:solidFill>
                        <a:srgbClr val="7BA0CD"/>
                      </a:solidFill>
                      <a:prstDash val="solid"/>
                      <a:round/>
                      <a:headEnd type="none" w="med" len="med"/>
                      <a:tailEnd type="none" w="med" len="med"/>
                    </a:lnB>
                    <a:lnTlToBr>
                      <a:noFill/>
                    </a:lnTlToBr>
                    <a:lnBlToTr>
                      <a:noFill/>
                    </a:lnBlToTr>
                    <a:solidFill>
                      <a:srgbClr val="D3DFEE"/>
                    </a:solidFill>
                  </a:tcPr>
                </a:tc>
                <a:extLst>
                  <a:ext uri="{0D108BD9-81ED-4DB2-BD59-A6C34878D82A}">
                    <a16:rowId xmlns:a16="http://schemas.microsoft.com/office/drawing/2014/main" val="10005"/>
                  </a:ext>
                </a:extLst>
              </a:tr>
              <a:tr h="300224">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tr-TR" sz="1800" b="0" i="0" u="none" strike="noStrike" cap="none" normalizeH="0" baseline="0" dirty="0" smtClean="0">
                          <a:ln>
                            <a:noFill/>
                          </a:ln>
                          <a:solidFill>
                            <a:srgbClr val="000000"/>
                          </a:solidFill>
                          <a:effectLst/>
                          <a:latin typeface="Georgia" pitchFamily="18" charset="0"/>
                          <a:ea typeface="Calibri" pitchFamily="34" charset="0"/>
                          <a:cs typeface="Times New Roman" pitchFamily="18" charset="0"/>
                        </a:rPr>
                        <a:t>Rapor hazırlama </a:t>
                      </a:r>
                      <a:endParaRPr kumimoji="0" lang="en-US" sz="1800" b="0" i="0" u="none" strike="noStrike" cap="none" normalizeH="0" baseline="0" dirty="0" smtClean="0">
                        <a:ln>
                          <a:noFill/>
                        </a:ln>
                        <a:solidFill>
                          <a:srgbClr val="000000"/>
                        </a:solidFill>
                        <a:effectLst/>
                        <a:latin typeface="Georgia" pitchFamily="18" charset="0"/>
                        <a:ea typeface="Calibri" pitchFamily="34" charset="0"/>
                        <a:cs typeface="Times New Roman" pitchFamily="18" charset="0"/>
                      </a:endParaRPr>
                    </a:p>
                  </a:txBody>
                  <a:tcPr marL="53165" marR="53165" marT="0" marB="0" horzOverflow="overflow">
                    <a:lnL w="12700" cap="flat" cmpd="sng" algn="ctr">
                      <a:solidFill>
                        <a:srgbClr val="7BA0CD"/>
                      </a:solidFill>
                      <a:prstDash val="solid"/>
                      <a:round/>
                      <a:headEnd type="none" w="med" len="med"/>
                      <a:tailEnd type="none" w="med" len="med"/>
                    </a:lnL>
                    <a:lnR w="12700" cap="flat" cmpd="sng" algn="ctr">
                      <a:solidFill>
                        <a:srgbClr val="7BA0CD"/>
                      </a:solidFill>
                      <a:prstDash val="solid"/>
                      <a:round/>
                      <a:headEnd type="none" w="med" len="med"/>
                      <a:tailEnd type="none" w="med" len="med"/>
                    </a:lnR>
                    <a:lnT w="12700" cap="flat" cmpd="sng" algn="ctr">
                      <a:solidFill>
                        <a:srgbClr val="7BA0CD"/>
                      </a:solidFill>
                      <a:prstDash val="solid"/>
                      <a:round/>
                      <a:headEnd type="none" w="med" len="med"/>
                      <a:tailEnd type="none" w="med" len="med"/>
                    </a:lnT>
                    <a:lnB w="12700" cap="flat" cmpd="sng" algn="ctr">
                      <a:solidFill>
                        <a:srgbClr val="7BA0CD"/>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1800" b="0" i="0" u="none" strike="noStrike" cap="none" normalizeH="0" baseline="0" dirty="0" smtClean="0">
                          <a:ln>
                            <a:noFill/>
                          </a:ln>
                          <a:solidFill>
                            <a:srgbClr val="000000"/>
                          </a:solidFill>
                          <a:effectLst/>
                          <a:latin typeface="Georgia" pitchFamily="18" charset="0"/>
                          <a:ea typeface="Calibri" pitchFamily="34" charset="0"/>
                          <a:cs typeface="Times New Roman" pitchFamily="18" charset="0"/>
                        </a:rPr>
                        <a:t>1 </a:t>
                      </a:r>
                      <a:endParaRPr kumimoji="0" lang="en-US" sz="1800" b="0" i="0" u="none" strike="noStrike" cap="none" normalizeH="0" baseline="0" dirty="0" smtClean="0">
                        <a:ln>
                          <a:noFill/>
                        </a:ln>
                        <a:solidFill>
                          <a:srgbClr val="000000"/>
                        </a:solidFill>
                        <a:effectLst/>
                        <a:latin typeface="Georgia" pitchFamily="18" charset="0"/>
                        <a:ea typeface="Calibri" pitchFamily="34" charset="0"/>
                        <a:cs typeface="Times New Roman" pitchFamily="18" charset="0"/>
                      </a:endParaRPr>
                    </a:p>
                  </a:txBody>
                  <a:tcPr marL="53165" marR="53165" marT="0" marB="0" horzOverflow="overflow">
                    <a:lnL w="12700" cap="flat" cmpd="sng" algn="ctr">
                      <a:solidFill>
                        <a:srgbClr val="7BA0CD"/>
                      </a:solidFill>
                      <a:prstDash val="solid"/>
                      <a:round/>
                      <a:headEnd type="none" w="med" len="med"/>
                      <a:tailEnd type="none" w="med" len="med"/>
                    </a:lnL>
                    <a:lnR w="12700" cap="flat" cmpd="sng" algn="ctr">
                      <a:solidFill>
                        <a:srgbClr val="7BA0CD"/>
                      </a:solidFill>
                      <a:prstDash val="solid"/>
                      <a:round/>
                      <a:headEnd type="none" w="med" len="med"/>
                      <a:tailEnd type="none" w="med" len="med"/>
                    </a:lnR>
                    <a:lnT w="12700" cap="flat" cmpd="sng" algn="ctr">
                      <a:solidFill>
                        <a:srgbClr val="7BA0CD"/>
                      </a:solidFill>
                      <a:prstDash val="solid"/>
                      <a:round/>
                      <a:headEnd type="none" w="med" len="med"/>
                      <a:tailEnd type="none" w="med" len="med"/>
                    </a:lnT>
                    <a:lnB w="12700" cap="flat" cmpd="sng" algn="ctr">
                      <a:solidFill>
                        <a:srgbClr val="7BA0CD"/>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1800" b="0" i="0" u="none" strike="noStrike" cap="none" normalizeH="0" baseline="0" dirty="0" smtClean="0">
                          <a:ln>
                            <a:noFill/>
                          </a:ln>
                          <a:solidFill>
                            <a:srgbClr val="000000"/>
                          </a:solidFill>
                          <a:effectLst/>
                          <a:latin typeface="Georgia" pitchFamily="18" charset="0"/>
                          <a:ea typeface="Calibri" pitchFamily="34" charset="0"/>
                          <a:cs typeface="Times New Roman" pitchFamily="18" charset="0"/>
                        </a:rPr>
                        <a:t>8 </a:t>
                      </a:r>
                      <a:endParaRPr kumimoji="0" lang="en-US" sz="1800" b="0" i="0" u="none" strike="noStrike" cap="none" normalizeH="0" baseline="0" dirty="0" smtClean="0">
                        <a:ln>
                          <a:noFill/>
                        </a:ln>
                        <a:solidFill>
                          <a:srgbClr val="000000"/>
                        </a:solidFill>
                        <a:effectLst/>
                        <a:latin typeface="Georgia" pitchFamily="18" charset="0"/>
                        <a:ea typeface="Calibri" pitchFamily="34" charset="0"/>
                        <a:cs typeface="Times New Roman" pitchFamily="18" charset="0"/>
                      </a:endParaRPr>
                    </a:p>
                  </a:txBody>
                  <a:tcPr marL="53165" marR="53165" marT="0" marB="0" horzOverflow="overflow">
                    <a:lnL w="12700" cap="flat" cmpd="sng" algn="ctr">
                      <a:solidFill>
                        <a:srgbClr val="7BA0CD"/>
                      </a:solidFill>
                      <a:prstDash val="solid"/>
                      <a:round/>
                      <a:headEnd type="none" w="med" len="med"/>
                      <a:tailEnd type="none" w="med" len="med"/>
                    </a:lnL>
                    <a:lnR w="12700" cap="flat" cmpd="sng" algn="ctr">
                      <a:solidFill>
                        <a:srgbClr val="7BA0CD"/>
                      </a:solidFill>
                      <a:prstDash val="solid"/>
                      <a:round/>
                      <a:headEnd type="none" w="med" len="med"/>
                      <a:tailEnd type="none" w="med" len="med"/>
                    </a:lnR>
                    <a:lnT w="12700" cap="flat" cmpd="sng" algn="ctr">
                      <a:solidFill>
                        <a:srgbClr val="7BA0CD"/>
                      </a:solidFill>
                      <a:prstDash val="solid"/>
                      <a:round/>
                      <a:headEnd type="none" w="med" len="med"/>
                      <a:tailEnd type="none" w="med" len="med"/>
                    </a:lnT>
                    <a:lnB w="12700" cap="flat" cmpd="sng" algn="ctr">
                      <a:solidFill>
                        <a:srgbClr val="7BA0CD"/>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1800" b="0" i="0" u="none" strike="noStrike" cap="none" normalizeH="0" baseline="0" dirty="0" smtClean="0">
                          <a:ln>
                            <a:noFill/>
                          </a:ln>
                          <a:solidFill>
                            <a:srgbClr val="000000"/>
                          </a:solidFill>
                          <a:effectLst/>
                          <a:latin typeface="Georgia" pitchFamily="18" charset="0"/>
                          <a:ea typeface="Calibri" pitchFamily="34" charset="0"/>
                          <a:cs typeface="Times New Roman" pitchFamily="18" charset="0"/>
                        </a:rPr>
                        <a:t>8 </a:t>
                      </a:r>
                      <a:endParaRPr kumimoji="0" lang="en-US" sz="1800" b="0" i="0" u="none" strike="noStrike" cap="none" normalizeH="0" baseline="0" dirty="0" smtClean="0">
                        <a:ln>
                          <a:noFill/>
                        </a:ln>
                        <a:solidFill>
                          <a:srgbClr val="000000"/>
                        </a:solidFill>
                        <a:effectLst/>
                        <a:latin typeface="Georgia" pitchFamily="18" charset="0"/>
                        <a:ea typeface="Calibri" pitchFamily="34" charset="0"/>
                        <a:cs typeface="Times New Roman" pitchFamily="18" charset="0"/>
                      </a:endParaRPr>
                    </a:p>
                  </a:txBody>
                  <a:tcPr marL="53165" marR="53165" marT="0" marB="0" horzOverflow="overflow">
                    <a:lnL w="12700" cap="flat" cmpd="sng" algn="ctr">
                      <a:solidFill>
                        <a:srgbClr val="7BA0CD"/>
                      </a:solidFill>
                      <a:prstDash val="solid"/>
                      <a:round/>
                      <a:headEnd type="none" w="med" len="med"/>
                      <a:tailEnd type="none" w="med" len="med"/>
                    </a:lnL>
                    <a:lnR w="12700" cap="flat" cmpd="sng" algn="ctr">
                      <a:solidFill>
                        <a:srgbClr val="7BA0CD"/>
                      </a:solidFill>
                      <a:prstDash val="solid"/>
                      <a:round/>
                      <a:headEnd type="none" w="med" len="med"/>
                      <a:tailEnd type="none" w="med" len="med"/>
                    </a:lnR>
                    <a:lnT w="12700" cap="flat" cmpd="sng" algn="ctr">
                      <a:solidFill>
                        <a:srgbClr val="7BA0CD"/>
                      </a:solidFill>
                      <a:prstDash val="solid"/>
                      <a:round/>
                      <a:headEnd type="none" w="med" len="med"/>
                      <a:tailEnd type="none" w="med" len="med"/>
                    </a:lnT>
                    <a:lnB w="12700" cap="flat" cmpd="sng" algn="ctr">
                      <a:solidFill>
                        <a:srgbClr val="7BA0CD"/>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300224">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tr-TR" sz="1800" b="0" i="0" u="none" strike="noStrike" cap="none" normalizeH="0" baseline="0" dirty="0" smtClean="0">
                          <a:ln>
                            <a:noFill/>
                          </a:ln>
                          <a:solidFill>
                            <a:srgbClr val="000000"/>
                          </a:solidFill>
                          <a:effectLst/>
                          <a:latin typeface="Georgia" pitchFamily="18" charset="0"/>
                          <a:ea typeface="Calibri" pitchFamily="34" charset="0"/>
                          <a:cs typeface="Times New Roman" pitchFamily="18" charset="0"/>
                        </a:rPr>
                        <a:t>Sunu hazırlama </a:t>
                      </a:r>
                      <a:endParaRPr kumimoji="0" lang="en-US" sz="1800" b="0" i="0" u="none" strike="noStrike" cap="none" normalizeH="0" baseline="0" dirty="0" smtClean="0">
                        <a:ln>
                          <a:noFill/>
                        </a:ln>
                        <a:solidFill>
                          <a:srgbClr val="000000"/>
                        </a:solidFill>
                        <a:effectLst/>
                        <a:latin typeface="Georgia" pitchFamily="18" charset="0"/>
                        <a:ea typeface="Calibri" pitchFamily="34" charset="0"/>
                        <a:cs typeface="Times New Roman" pitchFamily="18" charset="0"/>
                      </a:endParaRPr>
                    </a:p>
                  </a:txBody>
                  <a:tcPr marL="53165" marR="53165" marT="0" marB="0" horzOverflow="overflow">
                    <a:lnL w="12700" cap="flat" cmpd="sng" algn="ctr">
                      <a:solidFill>
                        <a:srgbClr val="7BA0CD"/>
                      </a:solidFill>
                      <a:prstDash val="solid"/>
                      <a:round/>
                      <a:headEnd type="none" w="med" len="med"/>
                      <a:tailEnd type="none" w="med" len="med"/>
                    </a:lnL>
                    <a:lnR w="12700" cap="flat" cmpd="sng" algn="ctr">
                      <a:solidFill>
                        <a:srgbClr val="7BA0CD"/>
                      </a:solidFill>
                      <a:prstDash val="solid"/>
                      <a:round/>
                      <a:headEnd type="none" w="med" len="med"/>
                      <a:tailEnd type="none" w="med" len="med"/>
                    </a:lnR>
                    <a:lnT w="12700" cap="flat" cmpd="sng" algn="ctr">
                      <a:solidFill>
                        <a:srgbClr val="7BA0CD"/>
                      </a:solidFill>
                      <a:prstDash val="solid"/>
                      <a:round/>
                      <a:headEnd type="none" w="med" len="med"/>
                      <a:tailEnd type="none" w="med" len="med"/>
                    </a:lnT>
                    <a:lnB w="12700" cap="flat" cmpd="sng" algn="ctr">
                      <a:solidFill>
                        <a:srgbClr val="7BA0CD"/>
                      </a:solidFill>
                      <a:prstDash val="solid"/>
                      <a:round/>
                      <a:headEnd type="none" w="med" len="med"/>
                      <a:tailEnd type="none" w="med" len="med"/>
                    </a:lnB>
                    <a:lnTlToBr>
                      <a:noFill/>
                    </a:lnTlToBr>
                    <a:lnBlToTr>
                      <a:noFill/>
                    </a:lnBlToTr>
                    <a:solidFill>
                      <a:srgbClr val="D3DFEE"/>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1800" b="0" i="0" u="none" strike="noStrike" cap="none" normalizeH="0" baseline="0" dirty="0" smtClean="0">
                          <a:ln>
                            <a:noFill/>
                          </a:ln>
                          <a:solidFill>
                            <a:srgbClr val="000000"/>
                          </a:solidFill>
                          <a:effectLst/>
                          <a:latin typeface="Georgia" pitchFamily="18" charset="0"/>
                          <a:ea typeface="Calibri" pitchFamily="34" charset="0"/>
                          <a:cs typeface="Times New Roman" pitchFamily="18" charset="0"/>
                        </a:rPr>
                        <a:t>1 </a:t>
                      </a:r>
                      <a:endParaRPr kumimoji="0" lang="en-US" sz="1800" b="0" i="0" u="none" strike="noStrike" cap="none" normalizeH="0" baseline="0" dirty="0" smtClean="0">
                        <a:ln>
                          <a:noFill/>
                        </a:ln>
                        <a:solidFill>
                          <a:srgbClr val="000000"/>
                        </a:solidFill>
                        <a:effectLst/>
                        <a:latin typeface="Georgia" pitchFamily="18" charset="0"/>
                        <a:ea typeface="Calibri" pitchFamily="34" charset="0"/>
                        <a:cs typeface="Times New Roman" pitchFamily="18" charset="0"/>
                      </a:endParaRPr>
                    </a:p>
                  </a:txBody>
                  <a:tcPr marL="53165" marR="53165" marT="0" marB="0" horzOverflow="overflow">
                    <a:lnL w="12700" cap="flat" cmpd="sng" algn="ctr">
                      <a:solidFill>
                        <a:srgbClr val="7BA0CD"/>
                      </a:solidFill>
                      <a:prstDash val="solid"/>
                      <a:round/>
                      <a:headEnd type="none" w="med" len="med"/>
                      <a:tailEnd type="none" w="med" len="med"/>
                    </a:lnL>
                    <a:lnR w="12700" cap="flat" cmpd="sng" algn="ctr">
                      <a:solidFill>
                        <a:srgbClr val="7BA0CD"/>
                      </a:solidFill>
                      <a:prstDash val="solid"/>
                      <a:round/>
                      <a:headEnd type="none" w="med" len="med"/>
                      <a:tailEnd type="none" w="med" len="med"/>
                    </a:lnR>
                    <a:lnT w="12700" cap="flat" cmpd="sng" algn="ctr">
                      <a:solidFill>
                        <a:srgbClr val="7BA0CD"/>
                      </a:solidFill>
                      <a:prstDash val="solid"/>
                      <a:round/>
                      <a:headEnd type="none" w="med" len="med"/>
                      <a:tailEnd type="none" w="med" len="med"/>
                    </a:lnT>
                    <a:lnB w="12700" cap="flat" cmpd="sng" algn="ctr">
                      <a:solidFill>
                        <a:srgbClr val="7BA0CD"/>
                      </a:solidFill>
                      <a:prstDash val="solid"/>
                      <a:round/>
                      <a:headEnd type="none" w="med" len="med"/>
                      <a:tailEnd type="none" w="med" len="med"/>
                    </a:lnB>
                    <a:lnTlToBr>
                      <a:noFill/>
                    </a:lnTlToBr>
                    <a:lnBlToTr>
                      <a:noFill/>
                    </a:lnBlToTr>
                    <a:solidFill>
                      <a:srgbClr val="D3DFEE"/>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1800" b="0" i="0" u="none" strike="noStrike" cap="none" normalizeH="0" baseline="0" dirty="0" smtClean="0">
                          <a:ln>
                            <a:noFill/>
                          </a:ln>
                          <a:solidFill>
                            <a:srgbClr val="000000"/>
                          </a:solidFill>
                          <a:effectLst/>
                          <a:latin typeface="Georgia" pitchFamily="18" charset="0"/>
                          <a:ea typeface="Calibri" pitchFamily="34" charset="0"/>
                          <a:cs typeface="Times New Roman" pitchFamily="18" charset="0"/>
                        </a:rPr>
                        <a:t>8 </a:t>
                      </a:r>
                      <a:endParaRPr kumimoji="0" lang="en-US" sz="1800" b="0" i="0" u="none" strike="noStrike" cap="none" normalizeH="0" baseline="0" dirty="0" smtClean="0">
                        <a:ln>
                          <a:noFill/>
                        </a:ln>
                        <a:solidFill>
                          <a:srgbClr val="000000"/>
                        </a:solidFill>
                        <a:effectLst/>
                        <a:latin typeface="Georgia" pitchFamily="18" charset="0"/>
                        <a:ea typeface="Calibri" pitchFamily="34" charset="0"/>
                        <a:cs typeface="Times New Roman" pitchFamily="18" charset="0"/>
                      </a:endParaRPr>
                    </a:p>
                  </a:txBody>
                  <a:tcPr marL="53165" marR="53165" marT="0" marB="0" horzOverflow="overflow">
                    <a:lnL w="12700" cap="flat" cmpd="sng" algn="ctr">
                      <a:solidFill>
                        <a:srgbClr val="7BA0CD"/>
                      </a:solidFill>
                      <a:prstDash val="solid"/>
                      <a:round/>
                      <a:headEnd type="none" w="med" len="med"/>
                      <a:tailEnd type="none" w="med" len="med"/>
                    </a:lnL>
                    <a:lnR w="12700" cap="flat" cmpd="sng" algn="ctr">
                      <a:solidFill>
                        <a:srgbClr val="7BA0CD"/>
                      </a:solidFill>
                      <a:prstDash val="solid"/>
                      <a:round/>
                      <a:headEnd type="none" w="med" len="med"/>
                      <a:tailEnd type="none" w="med" len="med"/>
                    </a:lnR>
                    <a:lnT w="12700" cap="flat" cmpd="sng" algn="ctr">
                      <a:solidFill>
                        <a:srgbClr val="7BA0CD"/>
                      </a:solidFill>
                      <a:prstDash val="solid"/>
                      <a:round/>
                      <a:headEnd type="none" w="med" len="med"/>
                      <a:tailEnd type="none" w="med" len="med"/>
                    </a:lnT>
                    <a:lnB w="12700" cap="flat" cmpd="sng" algn="ctr">
                      <a:solidFill>
                        <a:srgbClr val="7BA0CD"/>
                      </a:solidFill>
                      <a:prstDash val="solid"/>
                      <a:round/>
                      <a:headEnd type="none" w="med" len="med"/>
                      <a:tailEnd type="none" w="med" len="med"/>
                    </a:lnB>
                    <a:lnTlToBr>
                      <a:noFill/>
                    </a:lnTlToBr>
                    <a:lnBlToTr>
                      <a:noFill/>
                    </a:lnBlToTr>
                    <a:solidFill>
                      <a:srgbClr val="D3DFEE"/>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1800" b="0" i="0" u="none" strike="noStrike" cap="none" normalizeH="0" baseline="0" dirty="0" smtClean="0">
                          <a:ln>
                            <a:noFill/>
                          </a:ln>
                          <a:solidFill>
                            <a:srgbClr val="000000"/>
                          </a:solidFill>
                          <a:effectLst/>
                          <a:latin typeface="Georgia" pitchFamily="18" charset="0"/>
                          <a:ea typeface="Calibri" pitchFamily="34" charset="0"/>
                          <a:cs typeface="Times New Roman" pitchFamily="18" charset="0"/>
                        </a:rPr>
                        <a:t>8 </a:t>
                      </a:r>
                      <a:endParaRPr kumimoji="0" lang="en-US" sz="1800" b="0" i="0" u="none" strike="noStrike" cap="none" normalizeH="0" baseline="0" dirty="0" smtClean="0">
                        <a:ln>
                          <a:noFill/>
                        </a:ln>
                        <a:solidFill>
                          <a:srgbClr val="000000"/>
                        </a:solidFill>
                        <a:effectLst/>
                        <a:latin typeface="Georgia" pitchFamily="18" charset="0"/>
                        <a:ea typeface="Calibri" pitchFamily="34" charset="0"/>
                        <a:cs typeface="Times New Roman" pitchFamily="18" charset="0"/>
                      </a:endParaRPr>
                    </a:p>
                  </a:txBody>
                  <a:tcPr marL="53165" marR="53165" marT="0" marB="0" horzOverflow="overflow">
                    <a:lnL w="12700" cap="flat" cmpd="sng" algn="ctr">
                      <a:solidFill>
                        <a:srgbClr val="7BA0CD"/>
                      </a:solidFill>
                      <a:prstDash val="solid"/>
                      <a:round/>
                      <a:headEnd type="none" w="med" len="med"/>
                      <a:tailEnd type="none" w="med" len="med"/>
                    </a:lnL>
                    <a:lnR w="12700" cap="flat" cmpd="sng" algn="ctr">
                      <a:solidFill>
                        <a:srgbClr val="7BA0CD"/>
                      </a:solidFill>
                      <a:prstDash val="solid"/>
                      <a:round/>
                      <a:headEnd type="none" w="med" len="med"/>
                      <a:tailEnd type="none" w="med" len="med"/>
                    </a:lnR>
                    <a:lnT w="12700" cap="flat" cmpd="sng" algn="ctr">
                      <a:solidFill>
                        <a:srgbClr val="7BA0CD"/>
                      </a:solidFill>
                      <a:prstDash val="solid"/>
                      <a:round/>
                      <a:headEnd type="none" w="med" len="med"/>
                      <a:tailEnd type="none" w="med" len="med"/>
                    </a:lnT>
                    <a:lnB w="12700" cap="flat" cmpd="sng" algn="ctr">
                      <a:solidFill>
                        <a:srgbClr val="7BA0CD"/>
                      </a:solidFill>
                      <a:prstDash val="solid"/>
                      <a:round/>
                      <a:headEnd type="none" w="med" len="med"/>
                      <a:tailEnd type="none" w="med" len="med"/>
                    </a:lnB>
                    <a:lnTlToBr>
                      <a:noFill/>
                    </a:lnTlToBr>
                    <a:lnBlToTr>
                      <a:noFill/>
                    </a:lnBlToTr>
                    <a:solidFill>
                      <a:srgbClr val="D3DFEE"/>
                    </a:solidFill>
                  </a:tcPr>
                </a:tc>
                <a:extLst>
                  <a:ext uri="{0D108BD9-81ED-4DB2-BD59-A6C34878D82A}">
                    <a16:rowId xmlns:a16="http://schemas.microsoft.com/office/drawing/2014/main" val="10007"/>
                  </a:ext>
                </a:extLst>
              </a:tr>
              <a:tr h="300224">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tr-TR" sz="1800" b="0" i="0" u="none" strike="noStrike" cap="none" normalizeH="0" baseline="0" dirty="0" smtClean="0">
                          <a:ln>
                            <a:noFill/>
                          </a:ln>
                          <a:solidFill>
                            <a:srgbClr val="000000"/>
                          </a:solidFill>
                          <a:effectLst/>
                          <a:latin typeface="Georgia" pitchFamily="18" charset="0"/>
                          <a:ea typeface="Calibri" pitchFamily="34" charset="0"/>
                          <a:cs typeface="Times New Roman" pitchFamily="18" charset="0"/>
                        </a:rPr>
                        <a:t>Sunum </a:t>
                      </a:r>
                      <a:endParaRPr kumimoji="0" lang="en-US" sz="1800" b="0" i="0" u="none" strike="noStrike" cap="none" normalizeH="0" baseline="0" dirty="0" smtClean="0">
                        <a:ln>
                          <a:noFill/>
                        </a:ln>
                        <a:solidFill>
                          <a:srgbClr val="000000"/>
                        </a:solidFill>
                        <a:effectLst/>
                        <a:latin typeface="Georgia" pitchFamily="18" charset="0"/>
                        <a:ea typeface="Calibri" pitchFamily="34" charset="0"/>
                        <a:cs typeface="Times New Roman" pitchFamily="18" charset="0"/>
                      </a:endParaRPr>
                    </a:p>
                  </a:txBody>
                  <a:tcPr marL="53165" marR="53165" marT="0" marB="0" horzOverflow="overflow">
                    <a:lnL w="12700" cap="flat" cmpd="sng" algn="ctr">
                      <a:solidFill>
                        <a:srgbClr val="7BA0CD"/>
                      </a:solidFill>
                      <a:prstDash val="solid"/>
                      <a:round/>
                      <a:headEnd type="none" w="med" len="med"/>
                      <a:tailEnd type="none" w="med" len="med"/>
                    </a:lnL>
                    <a:lnR w="12700" cap="flat" cmpd="sng" algn="ctr">
                      <a:solidFill>
                        <a:srgbClr val="7BA0CD"/>
                      </a:solidFill>
                      <a:prstDash val="solid"/>
                      <a:round/>
                      <a:headEnd type="none" w="med" len="med"/>
                      <a:tailEnd type="none" w="med" len="med"/>
                    </a:lnR>
                    <a:lnT w="12700" cap="flat" cmpd="sng" algn="ctr">
                      <a:solidFill>
                        <a:srgbClr val="7BA0CD"/>
                      </a:solidFill>
                      <a:prstDash val="solid"/>
                      <a:round/>
                      <a:headEnd type="none" w="med" len="med"/>
                      <a:tailEnd type="none" w="med" len="med"/>
                    </a:lnT>
                    <a:lnB w="12700" cap="flat" cmpd="sng" algn="ctr">
                      <a:solidFill>
                        <a:srgbClr val="7BA0CD"/>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1800" b="0" i="0" u="none" strike="noStrike" cap="none" normalizeH="0" baseline="0" dirty="0" smtClean="0">
                          <a:ln>
                            <a:noFill/>
                          </a:ln>
                          <a:solidFill>
                            <a:srgbClr val="000000"/>
                          </a:solidFill>
                          <a:effectLst/>
                          <a:latin typeface="Georgia" pitchFamily="18" charset="0"/>
                          <a:ea typeface="Calibri" pitchFamily="34" charset="0"/>
                          <a:cs typeface="Times New Roman" pitchFamily="18" charset="0"/>
                        </a:rPr>
                        <a:t>1 </a:t>
                      </a:r>
                      <a:endParaRPr kumimoji="0" lang="en-US" sz="1800" b="0" i="0" u="none" strike="noStrike" cap="none" normalizeH="0" baseline="0" dirty="0" smtClean="0">
                        <a:ln>
                          <a:noFill/>
                        </a:ln>
                        <a:solidFill>
                          <a:srgbClr val="000000"/>
                        </a:solidFill>
                        <a:effectLst/>
                        <a:latin typeface="Georgia" pitchFamily="18" charset="0"/>
                        <a:ea typeface="Calibri" pitchFamily="34" charset="0"/>
                        <a:cs typeface="Times New Roman" pitchFamily="18" charset="0"/>
                      </a:endParaRPr>
                    </a:p>
                  </a:txBody>
                  <a:tcPr marL="53165" marR="53165" marT="0" marB="0" horzOverflow="overflow">
                    <a:lnL w="12700" cap="flat" cmpd="sng" algn="ctr">
                      <a:solidFill>
                        <a:srgbClr val="7BA0CD"/>
                      </a:solidFill>
                      <a:prstDash val="solid"/>
                      <a:round/>
                      <a:headEnd type="none" w="med" len="med"/>
                      <a:tailEnd type="none" w="med" len="med"/>
                    </a:lnL>
                    <a:lnR w="12700" cap="flat" cmpd="sng" algn="ctr">
                      <a:solidFill>
                        <a:srgbClr val="7BA0CD"/>
                      </a:solidFill>
                      <a:prstDash val="solid"/>
                      <a:round/>
                      <a:headEnd type="none" w="med" len="med"/>
                      <a:tailEnd type="none" w="med" len="med"/>
                    </a:lnR>
                    <a:lnT w="12700" cap="flat" cmpd="sng" algn="ctr">
                      <a:solidFill>
                        <a:srgbClr val="7BA0CD"/>
                      </a:solidFill>
                      <a:prstDash val="solid"/>
                      <a:round/>
                      <a:headEnd type="none" w="med" len="med"/>
                      <a:tailEnd type="none" w="med" len="med"/>
                    </a:lnT>
                    <a:lnB w="12700" cap="flat" cmpd="sng" algn="ctr">
                      <a:solidFill>
                        <a:srgbClr val="7BA0CD"/>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1800" b="0" i="0" u="none" strike="noStrike" cap="none" normalizeH="0" baseline="0" dirty="0" smtClean="0">
                          <a:ln>
                            <a:noFill/>
                          </a:ln>
                          <a:solidFill>
                            <a:srgbClr val="000000"/>
                          </a:solidFill>
                          <a:effectLst/>
                          <a:latin typeface="Georgia" pitchFamily="18" charset="0"/>
                          <a:ea typeface="Calibri" pitchFamily="34" charset="0"/>
                          <a:cs typeface="Times New Roman" pitchFamily="18" charset="0"/>
                        </a:rPr>
                        <a:t>3 </a:t>
                      </a:r>
                      <a:endParaRPr kumimoji="0" lang="en-US" sz="1800" b="0" i="0" u="none" strike="noStrike" cap="none" normalizeH="0" baseline="0" dirty="0" smtClean="0">
                        <a:ln>
                          <a:noFill/>
                        </a:ln>
                        <a:solidFill>
                          <a:srgbClr val="000000"/>
                        </a:solidFill>
                        <a:effectLst/>
                        <a:latin typeface="Georgia" pitchFamily="18" charset="0"/>
                        <a:ea typeface="Calibri" pitchFamily="34" charset="0"/>
                        <a:cs typeface="Times New Roman" pitchFamily="18" charset="0"/>
                      </a:endParaRPr>
                    </a:p>
                  </a:txBody>
                  <a:tcPr marL="53165" marR="53165" marT="0" marB="0" horzOverflow="overflow">
                    <a:lnL w="12700" cap="flat" cmpd="sng" algn="ctr">
                      <a:solidFill>
                        <a:srgbClr val="7BA0CD"/>
                      </a:solidFill>
                      <a:prstDash val="solid"/>
                      <a:round/>
                      <a:headEnd type="none" w="med" len="med"/>
                      <a:tailEnd type="none" w="med" len="med"/>
                    </a:lnL>
                    <a:lnR w="12700" cap="flat" cmpd="sng" algn="ctr">
                      <a:solidFill>
                        <a:srgbClr val="7BA0CD"/>
                      </a:solidFill>
                      <a:prstDash val="solid"/>
                      <a:round/>
                      <a:headEnd type="none" w="med" len="med"/>
                      <a:tailEnd type="none" w="med" len="med"/>
                    </a:lnR>
                    <a:lnT w="12700" cap="flat" cmpd="sng" algn="ctr">
                      <a:solidFill>
                        <a:srgbClr val="7BA0CD"/>
                      </a:solidFill>
                      <a:prstDash val="solid"/>
                      <a:round/>
                      <a:headEnd type="none" w="med" len="med"/>
                      <a:tailEnd type="none" w="med" len="med"/>
                    </a:lnT>
                    <a:lnB w="12700" cap="flat" cmpd="sng" algn="ctr">
                      <a:solidFill>
                        <a:srgbClr val="7BA0CD"/>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1800" b="0" i="0" u="none" strike="noStrike" cap="none" normalizeH="0" baseline="0" dirty="0" smtClean="0">
                          <a:ln>
                            <a:noFill/>
                          </a:ln>
                          <a:solidFill>
                            <a:srgbClr val="000000"/>
                          </a:solidFill>
                          <a:effectLst/>
                          <a:latin typeface="Georgia" pitchFamily="18" charset="0"/>
                          <a:ea typeface="Calibri" pitchFamily="34" charset="0"/>
                          <a:cs typeface="Times New Roman" pitchFamily="18" charset="0"/>
                        </a:rPr>
                        <a:t>3 </a:t>
                      </a:r>
                      <a:endParaRPr kumimoji="0" lang="en-US" sz="1800" b="0" i="0" u="none" strike="noStrike" cap="none" normalizeH="0" baseline="0" dirty="0" smtClean="0">
                        <a:ln>
                          <a:noFill/>
                        </a:ln>
                        <a:solidFill>
                          <a:srgbClr val="000000"/>
                        </a:solidFill>
                        <a:effectLst/>
                        <a:latin typeface="Georgia" pitchFamily="18" charset="0"/>
                        <a:ea typeface="Calibri" pitchFamily="34" charset="0"/>
                        <a:cs typeface="Times New Roman" pitchFamily="18" charset="0"/>
                      </a:endParaRPr>
                    </a:p>
                  </a:txBody>
                  <a:tcPr marL="53165" marR="53165" marT="0" marB="0" horzOverflow="overflow">
                    <a:lnL w="12700" cap="flat" cmpd="sng" algn="ctr">
                      <a:solidFill>
                        <a:srgbClr val="7BA0CD"/>
                      </a:solidFill>
                      <a:prstDash val="solid"/>
                      <a:round/>
                      <a:headEnd type="none" w="med" len="med"/>
                      <a:tailEnd type="none" w="med" len="med"/>
                    </a:lnL>
                    <a:lnR w="12700" cap="flat" cmpd="sng" algn="ctr">
                      <a:solidFill>
                        <a:srgbClr val="7BA0CD"/>
                      </a:solidFill>
                      <a:prstDash val="solid"/>
                      <a:round/>
                      <a:headEnd type="none" w="med" len="med"/>
                      <a:tailEnd type="none" w="med" len="med"/>
                    </a:lnR>
                    <a:lnT w="12700" cap="flat" cmpd="sng" algn="ctr">
                      <a:solidFill>
                        <a:srgbClr val="7BA0CD"/>
                      </a:solidFill>
                      <a:prstDash val="solid"/>
                      <a:round/>
                      <a:headEnd type="none" w="med" len="med"/>
                      <a:tailEnd type="none" w="med" len="med"/>
                    </a:lnT>
                    <a:lnB w="12700" cap="flat" cmpd="sng" algn="ctr">
                      <a:solidFill>
                        <a:srgbClr val="7BA0CD"/>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8"/>
                  </a:ext>
                </a:extLst>
              </a:tr>
              <a:tr h="300224">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tr-TR" sz="1800" b="0" i="0" u="none" strike="noStrike" cap="none" normalizeH="0" baseline="0" dirty="0" smtClean="0">
                          <a:ln>
                            <a:noFill/>
                          </a:ln>
                          <a:solidFill>
                            <a:srgbClr val="000000"/>
                          </a:solidFill>
                          <a:effectLst/>
                          <a:latin typeface="Georgia" pitchFamily="18" charset="0"/>
                          <a:ea typeface="Calibri" pitchFamily="34" charset="0"/>
                          <a:cs typeface="Times New Roman" pitchFamily="18" charset="0"/>
                        </a:rPr>
                        <a:t>Ara sınav ve ara sınava hazırlık </a:t>
                      </a:r>
                      <a:endParaRPr kumimoji="0" lang="en-US" sz="1800" b="0" i="0" u="none" strike="noStrike" cap="none" normalizeH="0" baseline="0" dirty="0" smtClean="0">
                        <a:ln>
                          <a:noFill/>
                        </a:ln>
                        <a:solidFill>
                          <a:srgbClr val="000000"/>
                        </a:solidFill>
                        <a:effectLst/>
                        <a:latin typeface="Georgia" pitchFamily="18" charset="0"/>
                        <a:ea typeface="Calibri" pitchFamily="34" charset="0"/>
                        <a:cs typeface="Times New Roman" pitchFamily="18" charset="0"/>
                      </a:endParaRPr>
                    </a:p>
                  </a:txBody>
                  <a:tcPr marL="53165" marR="53165" marT="0" marB="0" horzOverflow="overflow">
                    <a:lnL w="12700" cap="flat" cmpd="sng" algn="ctr">
                      <a:solidFill>
                        <a:srgbClr val="7BA0CD"/>
                      </a:solidFill>
                      <a:prstDash val="solid"/>
                      <a:round/>
                      <a:headEnd type="none" w="med" len="med"/>
                      <a:tailEnd type="none" w="med" len="med"/>
                    </a:lnL>
                    <a:lnR w="12700" cap="flat" cmpd="sng" algn="ctr">
                      <a:solidFill>
                        <a:srgbClr val="7BA0CD"/>
                      </a:solidFill>
                      <a:prstDash val="solid"/>
                      <a:round/>
                      <a:headEnd type="none" w="med" len="med"/>
                      <a:tailEnd type="none" w="med" len="med"/>
                    </a:lnR>
                    <a:lnT w="12700" cap="flat" cmpd="sng" algn="ctr">
                      <a:solidFill>
                        <a:srgbClr val="7BA0CD"/>
                      </a:solidFill>
                      <a:prstDash val="solid"/>
                      <a:round/>
                      <a:headEnd type="none" w="med" len="med"/>
                      <a:tailEnd type="none" w="med" len="med"/>
                    </a:lnT>
                    <a:lnB w="12700" cap="flat" cmpd="sng" algn="ctr">
                      <a:solidFill>
                        <a:srgbClr val="7BA0CD"/>
                      </a:solidFill>
                      <a:prstDash val="solid"/>
                      <a:round/>
                      <a:headEnd type="none" w="med" len="med"/>
                      <a:tailEnd type="none" w="med" len="med"/>
                    </a:lnB>
                    <a:lnTlToBr>
                      <a:noFill/>
                    </a:lnTlToBr>
                    <a:lnBlToTr>
                      <a:noFill/>
                    </a:lnBlToTr>
                    <a:solidFill>
                      <a:srgbClr val="D3DFEE"/>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1800" b="0" i="0" u="none" strike="noStrike" cap="none" normalizeH="0" baseline="0" dirty="0" smtClean="0">
                          <a:ln>
                            <a:noFill/>
                          </a:ln>
                          <a:solidFill>
                            <a:srgbClr val="000000"/>
                          </a:solidFill>
                          <a:effectLst/>
                          <a:latin typeface="Georgia" pitchFamily="18" charset="0"/>
                          <a:ea typeface="Calibri" pitchFamily="34" charset="0"/>
                          <a:cs typeface="Times New Roman" pitchFamily="18" charset="0"/>
                        </a:rPr>
                        <a:t>1 </a:t>
                      </a:r>
                      <a:endParaRPr kumimoji="0" lang="en-US" sz="1800" b="0" i="0" u="none" strike="noStrike" cap="none" normalizeH="0" baseline="0" dirty="0" smtClean="0">
                        <a:ln>
                          <a:noFill/>
                        </a:ln>
                        <a:solidFill>
                          <a:srgbClr val="000000"/>
                        </a:solidFill>
                        <a:effectLst/>
                        <a:latin typeface="Georgia" pitchFamily="18" charset="0"/>
                        <a:ea typeface="Calibri" pitchFamily="34" charset="0"/>
                        <a:cs typeface="Times New Roman" pitchFamily="18" charset="0"/>
                      </a:endParaRPr>
                    </a:p>
                  </a:txBody>
                  <a:tcPr marL="53165" marR="53165" marT="0" marB="0" horzOverflow="overflow">
                    <a:lnL w="12700" cap="flat" cmpd="sng" algn="ctr">
                      <a:solidFill>
                        <a:srgbClr val="7BA0CD"/>
                      </a:solidFill>
                      <a:prstDash val="solid"/>
                      <a:round/>
                      <a:headEnd type="none" w="med" len="med"/>
                      <a:tailEnd type="none" w="med" len="med"/>
                    </a:lnL>
                    <a:lnR w="12700" cap="flat" cmpd="sng" algn="ctr">
                      <a:solidFill>
                        <a:srgbClr val="7BA0CD"/>
                      </a:solidFill>
                      <a:prstDash val="solid"/>
                      <a:round/>
                      <a:headEnd type="none" w="med" len="med"/>
                      <a:tailEnd type="none" w="med" len="med"/>
                    </a:lnR>
                    <a:lnT w="12700" cap="flat" cmpd="sng" algn="ctr">
                      <a:solidFill>
                        <a:srgbClr val="7BA0CD"/>
                      </a:solidFill>
                      <a:prstDash val="solid"/>
                      <a:round/>
                      <a:headEnd type="none" w="med" len="med"/>
                      <a:tailEnd type="none" w="med" len="med"/>
                    </a:lnT>
                    <a:lnB w="12700" cap="flat" cmpd="sng" algn="ctr">
                      <a:solidFill>
                        <a:srgbClr val="7BA0CD"/>
                      </a:solidFill>
                      <a:prstDash val="solid"/>
                      <a:round/>
                      <a:headEnd type="none" w="med" len="med"/>
                      <a:tailEnd type="none" w="med" len="med"/>
                    </a:lnB>
                    <a:lnTlToBr>
                      <a:noFill/>
                    </a:lnTlToBr>
                    <a:lnBlToTr>
                      <a:noFill/>
                    </a:lnBlToTr>
                    <a:solidFill>
                      <a:srgbClr val="D3DFEE"/>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1800" b="0" i="0" u="none" strike="noStrike" cap="none" normalizeH="0" baseline="0" dirty="0" smtClean="0">
                          <a:ln>
                            <a:noFill/>
                          </a:ln>
                          <a:solidFill>
                            <a:srgbClr val="000000"/>
                          </a:solidFill>
                          <a:effectLst/>
                          <a:latin typeface="Georgia" pitchFamily="18" charset="0"/>
                          <a:ea typeface="Calibri" pitchFamily="34" charset="0"/>
                          <a:cs typeface="Times New Roman" pitchFamily="18" charset="0"/>
                        </a:rPr>
                        <a:t>6 </a:t>
                      </a:r>
                      <a:endParaRPr kumimoji="0" lang="en-US" sz="1800" b="0" i="0" u="none" strike="noStrike" cap="none" normalizeH="0" baseline="0" dirty="0" smtClean="0">
                        <a:ln>
                          <a:noFill/>
                        </a:ln>
                        <a:solidFill>
                          <a:srgbClr val="000000"/>
                        </a:solidFill>
                        <a:effectLst/>
                        <a:latin typeface="Georgia" pitchFamily="18" charset="0"/>
                        <a:ea typeface="Calibri" pitchFamily="34" charset="0"/>
                        <a:cs typeface="Times New Roman" pitchFamily="18" charset="0"/>
                      </a:endParaRPr>
                    </a:p>
                  </a:txBody>
                  <a:tcPr marL="53165" marR="53165" marT="0" marB="0" horzOverflow="overflow">
                    <a:lnL w="12700" cap="flat" cmpd="sng" algn="ctr">
                      <a:solidFill>
                        <a:srgbClr val="7BA0CD"/>
                      </a:solidFill>
                      <a:prstDash val="solid"/>
                      <a:round/>
                      <a:headEnd type="none" w="med" len="med"/>
                      <a:tailEnd type="none" w="med" len="med"/>
                    </a:lnL>
                    <a:lnR w="12700" cap="flat" cmpd="sng" algn="ctr">
                      <a:solidFill>
                        <a:srgbClr val="7BA0CD"/>
                      </a:solidFill>
                      <a:prstDash val="solid"/>
                      <a:round/>
                      <a:headEnd type="none" w="med" len="med"/>
                      <a:tailEnd type="none" w="med" len="med"/>
                    </a:lnR>
                    <a:lnT w="12700" cap="flat" cmpd="sng" algn="ctr">
                      <a:solidFill>
                        <a:srgbClr val="7BA0CD"/>
                      </a:solidFill>
                      <a:prstDash val="solid"/>
                      <a:round/>
                      <a:headEnd type="none" w="med" len="med"/>
                      <a:tailEnd type="none" w="med" len="med"/>
                    </a:lnT>
                    <a:lnB w="12700" cap="flat" cmpd="sng" algn="ctr">
                      <a:solidFill>
                        <a:srgbClr val="7BA0CD"/>
                      </a:solidFill>
                      <a:prstDash val="solid"/>
                      <a:round/>
                      <a:headEnd type="none" w="med" len="med"/>
                      <a:tailEnd type="none" w="med" len="med"/>
                    </a:lnB>
                    <a:lnTlToBr>
                      <a:noFill/>
                    </a:lnTlToBr>
                    <a:lnBlToTr>
                      <a:noFill/>
                    </a:lnBlToTr>
                    <a:solidFill>
                      <a:srgbClr val="D3DFEE"/>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1800" b="0" i="0" u="none" strike="noStrike" cap="none" normalizeH="0" baseline="0" dirty="0" smtClean="0">
                          <a:ln>
                            <a:noFill/>
                          </a:ln>
                          <a:solidFill>
                            <a:srgbClr val="000000"/>
                          </a:solidFill>
                          <a:effectLst/>
                          <a:latin typeface="Georgia" pitchFamily="18" charset="0"/>
                          <a:ea typeface="Calibri" pitchFamily="34" charset="0"/>
                          <a:cs typeface="Times New Roman" pitchFamily="18" charset="0"/>
                        </a:rPr>
                        <a:t>6 </a:t>
                      </a:r>
                      <a:endParaRPr kumimoji="0" lang="en-US" sz="1800" b="0" i="0" u="none" strike="noStrike" cap="none" normalizeH="0" baseline="0" dirty="0" smtClean="0">
                        <a:ln>
                          <a:noFill/>
                        </a:ln>
                        <a:solidFill>
                          <a:srgbClr val="000000"/>
                        </a:solidFill>
                        <a:effectLst/>
                        <a:latin typeface="Georgia" pitchFamily="18" charset="0"/>
                        <a:ea typeface="Calibri" pitchFamily="34" charset="0"/>
                        <a:cs typeface="Times New Roman" pitchFamily="18" charset="0"/>
                      </a:endParaRPr>
                    </a:p>
                  </a:txBody>
                  <a:tcPr marL="53165" marR="53165" marT="0" marB="0" horzOverflow="overflow">
                    <a:lnL w="12700" cap="flat" cmpd="sng" algn="ctr">
                      <a:solidFill>
                        <a:srgbClr val="7BA0CD"/>
                      </a:solidFill>
                      <a:prstDash val="solid"/>
                      <a:round/>
                      <a:headEnd type="none" w="med" len="med"/>
                      <a:tailEnd type="none" w="med" len="med"/>
                    </a:lnL>
                    <a:lnR w="12700" cap="flat" cmpd="sng" algn="ctr">
                      <a:solidFill>
                        <a:srgbClr val="7BA0CD"/>
                      </a:solidFill>
                      <a:prstDash val="solid"/>
                      <a:round/>
                      <a:headEnd type="none" w="med" len="med"/>
                      <a:tailEnd type="none" w="med" len="med"/>
                    </a:lnR>
                    <a:lnT w="12700" cap="flat" cmpd="sng" algn="ctr">
                      <a:solidFill>
                        <a:srgbClr val="7BA0CD"/>
                      </a:solidFill>
                      <a:prstDash val="solid"/>
                      <a:round/>
                      <a:headEnd type="none" w="med" len="med"/>
                      <a:tailEnd type="none" w="med" len="med"/>
                    </a:lnT>
                    <a:lnB w="12700" cap="flat" cmpd="sng" algn="ctr">
                      <a:solidFill>
                        <a:srgbClr val="7BA0CD"/>
                      </a:solidFill>
                      <a:prstDash val="solid"/>
                      <a:round/>
                      <a:headEnd type="none" w="med" len="med"/>
                      <a:tailEnd type="none" w="med" len="med"/>
                    </a:lnB>
                    <a:lnTlToBr>
                      <a:noFill/>
                    </a:lnTlToBr>
                    <a:lnBlToTr>
                      <a:noFill/>
                    </a:lnBlToTr>
                    <a:solidFill>
                      <a:srgbClr val="D3DFEE"/>
                    </a:solidFill>
                  </a:tcPr>
                </a:tc>
                <a:extLst>
                  <a:ext uri="{0D108BD9-81ED-4DB2-BD59-A6C34878D82A}">
                    <a16:rowId xmlns:a16="http://schemas.microsoft.com/office/drawing/2014/main" val="10009"/>
                  </a:ext>
                </a:extLst>
              </a:tr>
              <a:tr h="300224">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tr-TR" sz="1800" b="0" i="0" u="none" strike="noStrike" cap="none" normalizeH="0" baseline="0" dirty="0" smtClean="0">
                          <a:ln>
                            <a:noFill/>
                          </a:ln>
                          <a:solidFill>
                            <a:srgbClr val="000000"/>
                          </a:solidFill>
                          <a:effectLst/>
                          <a:latin typeface="Georgia" pitchFamily="18" charset="0"/>
                          <a:ea typeface="Calibri" pitchFamily="34" charset="0"/>
                          <a:cs typeface="Times New Roman" pitchFamily="18" charset="0"/>
                        </a:rPr>
                        <a:t>Genel sınav ve genel sınava hazırlık </a:t>
                      </a:r>
                      <a:endParaRPr kumimoji="0" lang="en-US" sz="1800" b="0" i="0" u="none" strike="noStrike" cap="none" normalizeH="0" baseline="0" dirty="0" smtClean="0">
                        <a:ln>
                          <a:noFill/>
                        </a:ln>
                        <a:solidFill>
                          <a:srgbClr val="000000"/>
                        </a:solidFill>
                        <a:effectLst/>
                        <a:latin typeface="Georgia" pitchFamily="18" charset="0"/>
                        <a:ea typeface="Calibri" pitchFamily="34" charset="0"/>
                        <a:cs typeface="Times New Roman" pitchFamily="18" charset="0"/>
                      </a:endParaRPr>
                    </a:p>
                  </a:txBody>
                  <a:tcPr marL="53165" marR="53165" marT="0" marB="0" horzOverflow="overflow">
                    <a:lnL w="12700" cap="flat" cmpd="sng" algn="ctr">
                      <a:solidFill>
                        <a:srgbClr val="7BA0CD"/>
                      </a:solidFill>
                      <a:prstDash val="solid"/>
                      <a:round/>
                      <a:headEnd type="none" w="med" len="med"/>
                      <a:tailEnd type="none" w="med" len="med"/>
                    </a:lnL>
                    <a:lnR w="12700" cap="flat" cmpd="sng" algn="ctr">
                      <a:solidFill>
                        <a:srgbClr val="7BA0CD"/>
                      </a:solidFill>
                      <a:prstDash val="solid"/>
                      <a:round/>
                      <a:headEnd type="none" w="med" len="med"/>
                      <a:tailEnd type="none" w="med" len="med"/>
                    </a:lnR>
                    <a:lnT w="12700" cap="flat" cmpd="sng" algn="ctr">
                      <a:solidFill>
                        <a:srgbClr val="7BA0CD"/>
                      </a:solidFill>
                      <a:prstDash val="solid"/>
                      <a:round/>
                      <a:headEnd type="none" w="med" len="med"/>
                      <a:tailEnd type="none" w="med" len="med"/>
                    </a:lnT>
                    <a:lnB w="12700" cap="flat" cmpd="sng" algn="ctr">
                      <a:solidFill>
                        <a:srgbClr val="7BA0CD"/>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1800" b="0" i="0" u="none" strike="noStrike" cap="none" normalizeH="0" baseline="0" dirty="0" smtClean="0">
                          <a:ln>
                            <a:noFill/>
                          </a:ln>
                          <a:solidFill>
                            <a:srgbClr val="000000"/>
                          </a:solidFill>
                          <a:effectLst/>
                          <a:latin typeface="Georgia" pitchFamily="18" charset="0"/>
                          <a:ea typeface="Calibri" pitchFamily="34" charset="0"/>
                          <a:cs typeface="Times New Roman" pitchFamily="18" charset="0"/>
                        </a:rPr>
                        <a:t>1 </a:t>
                      </a:r>
                      <a:endParaRPr kumimoji="0" lang="en-US" sz="1800" b="0" i="0" u="none" strike="noStrike" cap="none" normalizeH="0" baseline="0" dirty="0" smtClean="0">
                        <a:ln>
                          <a:noFill/>
                        </a:ln>
                        <a:solidFill>
                          <a:srgbClr val="000000"/>
                        </a:solidFill>
                        <a:effectLst/>
                        <a:latin typeface="Georgia" pitchFamily="18" charset="0"/>
                        <a:ea typeface="Calibri" pitchFamily="34" charset="0"/>
                        <a:cs typeface="Times New Roman" pitchFamily="18" charset="0"/>
                      </a:endParaRPr>
                    </a:p>
                  </a:txBody>
                  <a:tcPr marL="53165" marR="53165" marT="0" marB="0" horzOverflow="overflow">
                    <a:lnL w="12700" cap="flat" cmpd="sng" algn="ctr">
                      <a:solidFill>
                        <a:srgbClr val="7BA0CD"/>
                      </a:solidFill>
                      <a:prstDash val="solid"/>
                      <a:round/>
                      <a:headEnd type="none" w="med" len="med"/>
                      <a:tailEnd type="none" w="med" len="med"/>
                    </a:lnL>
                    <a:lnR w="12700" cap="flat" cmpd="sng" algn="ctr">
                      <a:solidFill>
                        <a:srgbClr val="7BA0CD"/>
                      </a:solidFill>
                      <a:prstDash val="solid"/>
                      <a:round/>
                      <a:headEnd type="none" w="med" len="med"/>
                      <a:tailEnd type="none" w="med" len="med"/>
                    </a:lnR>
                    <a:lnT w="12700" cap="flat" cmpd="sng" algn="ctr">
                      <a:solidFill>
                        <a:srgbClr val="7BA0CD"/>
                      </a:solidFill>
                      <a:prstDash val="solid"/>
                      <a:round/>
                      <a:headEnd type="none" w="med" len="med"/>
                      <a:tailEnd type="none" w="med" len="med"/>
                    </a:lnT>
                    <a:lnB w="12700" cap="flat" cmpd="sng" algn="ctr">
                      <a:solidFill>
                        <a:srgbClr val="7BA0CD"/>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1800" b="0" i="0" u="none" strike="noStrike" cap="none" normalizeH="0" baseline="0" dirty="0" smtClean="0">
                          <a:ln>
                            <a:noFill/>
                          </a:ln>
                          <a:solidFill>
                            <a:srgbClr val="000000"/>
                          </a:solidFill>
                          <a:effectLst/>
                          <a:latin typeface="Georgia" pitchFamily="18" charset="0"/>
                          <a:ea typeface="Calibri" pitchFamily="34" charset="0"/>
                          <a:cs typeface="Times New Roman" pitchFamily="18" charset="0"/>
                        </a:rPr>
                        <a:t>10 </a:t>
                      </a:r>
                      <a:endParaRPr kumimoji="0" lang="en-US" sz="1800" b="0" i="0" u="none" strike="noStrike" cap="none" normalizeH="0" baseline="0" dirty="0" smtClean="0">
                        <a:ln>
                          <a:noFill/>
                        </a:ln>
                        <a:solidFill>
                          <a:srgbClr val="000000"/>
                        </a:solidFill>
                        <a:effectLst/>
                        <a:latin typeface="Georgia" pitchFamily="18" charset="0"/>
                        <a:ea typeface="Calibri" pitchFamily="34" charset="0"/>
                        <a:cs typeface="Times New Roman" pitchFamily="18" charset="0"/>
                      </a:endParaRPr>
                    </a:p>
                  </a:txBody>
                  <a:tcPr marL="53165" marR="53165" marT="0" marB="0" horzOverflow="overflow">
                    <a:lnL w="12700" cap="flat" cmpd="sng" algn="ctr">
                      <a:solidFill>
                        <a:srgbClr val="7BA0CD"/>
                      </a:solidFill>
                      <a:prstDash val="solid"/>
                      <a:round/>
                      <a:headEnd type="none" w="med" len="med"/>
                      <a:tailEnd type="none" w="med" len="med"/>
                    </a:lnL>
                    <a:lnR w="12700" cap="flat" cmpd="sng" algn="ctr">
                      <a:solidFill>
                        <a:srgbClr val="7BA0CD"/>
                      </a:solidFill>
                      <a:prstDash val="solid"/>
                      <a:round/>
                      <a:headEnd type="none" w="med" len="med"/>
                      <a:tailEnd type="none" w="med" len="med"/>
                    </a:lnR>
                    <a:lnT w="12700" cap="flat" cmpd="sng" algn="ctr">
                      <a:solidFill>
                        <a:srgbClr val="7BA0CD"/>
                      </a:solidFill>
                      <a:prstDash val="solid"/>
                      <a:round/>
                      <a:headEnd type="none" w="med" len="med"/>
                      <a:tailEnd type="none" w="med" len="med"/>
                    </a:lnT>
                    <a:lnB w="12700" cap="flat" cmpd="sng" algn="ctr">
                      <a:solidFill>
                        <a:srgbClr val="7BA0CD"/>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1800" b="0" i="0" u="none" strike="noStrike" cap="none" normalizeH="0" baseline="0" dirty="0" smtClean="0">
                          <a:ln>
                            <a:noFill/>
                          </a:ln>
                          <a:solidFill>
                            <a:srgbClr val="000000"/>
                          </a:solidFill>
                          <a:effectLst/>
                          <a:latin typeface="Georgia" pitchFamily="18" charset="0"/>
                          <a:ea typeface="Calibri" pitchFamily="34" charset="0"/>
                          <a:cs typeface="Times New Roman" pitchFamily="18" charset="0"/>
                        </a:rPr>
                        <a:t>10 </a:t>
                      </a:r>
                      <a:endParaRPr kumimoji="0" lang="en-US" sz="1800" b="0" i="0" u="none" strike="noStrike" cap="none" normalizeH="0" baseline="0" dirty="0" smtClean="0">
                        <a:ln>
                          <a:noFill/>
                        </a:ln>
                        <a:solidFill>
                          <a:srgbClr val="000000"/>
                        </a:solidFill>
                        <a:effectLst/>
                        <a:latin typeface="Georgia" pitchFamily="18" charset="0"/>
                        <a:ea typeface="Calibri" pitchFamily="34" charset="0"/>
                        <a:cs typeface="Times New Roman" pitchFamily="18" charset="0"/>
                      </a:endParaRPr>
                    </a:p>
                  </a:txBody>
                  <a:tcPr marL="53165" marR="53165" marT="0" marB="0" horzOverflow="overflow">
                    <a:lnL w="12700" cap="flat" cmpd="sng" algn="ctr">
                      <a:solidFill>
                        <a:srgbClr val="7BA0CD"/>
                      </a:solidFill>
                      <a:prstDash val="solid"/>
                      <a:round/>
                      <a:headEnd type="none" w="med" len="med"/>
                      <a:tailEnd type="none" w="med" len="med"/>
                    </a:lnL>
                    <a:lnR w="12700" cap="flat" cmpd="sng" algn="ctr">
                      <a:solidFill>
                        <a:srgbClr val="7BA0CD"/>
                      </a:solidFill>
                      <a:prstDash val="solid"/>
                      <a:round/>
                      <a:headEnd type="none" w="med" len="med"/>
                      <a:tailEnd type="none" w="med" len="med"/>
                    </a:lnR>
                    <a:lnT w="12700" cap="flat" cmpd="sng" algn="ctr">
                      <a:solidFill>
                        <a:srgbClr val="7BA0CD"/>
                      </a:solidFill>
                      <a:prstDash val="solid"/>
                      <a:round/>
                      <a:headEnd type="none" w="med" len="med"/>
                      <a:tailEnd type="none" w="med" len="med"/>
                    </a:lnT>
                    <a:lnB w="12700" cap="flat" cmpd="sng" algn="ctr">
                      <a:solidFill>
                        <a:srgbClr val="7BA0CD"/>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0"/>
                  </a:ext>
                </a:extLst>
              </a:tr>
              <a:tr h="300224">
                <a:tc gridSpan="3">
                  <a:txBody>
                    <a:bodyPr/>
                    <a:lstStyle/>
                    <a:p>
                      <a:pPr marL="0" marR="0" lvl="0" indent="0" algn="r" defTabSz="914400" rtl="0" eaLnBrk="1" fontAlgn="base" latinLnBrk="0" hangingPunct="1">
                        <a:lnSpc>
                          <a:spcPct val="115000"/>
                        </a:lnSpc>
                        <a:spcBef>
                          <a:spcPct val="0"/>
                        </a:spcBef>
                        <a:spcAft>
                          <a:spcPct val="0"/>
                        </a:spcAft>
                        <a:buClrTx/>
                        <a:buSzTx/>
                        <a:buFontTx/>
                        <a:buNone/>
                        <a:tabLst/>
                      </a:pPr>
                      <a:r>
                        <a:rPr kumimoji="0" lang="tr-TR" sz="1800" b="1" i="0" u="none" strike="noStrike" cap="none" normalizeH="0" baseline="0" dirty="0" smtClean="0">
                          <a:ln>
                            <a:noFill/>
                          </a:ln>
                          <a:solidFill>
                            <a:srgbClr val="C00000"/>
                          </a:solidFill>
                          <a:effectLst/>
                          <a:latin typeface="Georgia" pitchFamily="18" charset="0"/>
                          <a:ea typeface="Calibri" pitchFamily="34" charset="0"/>
                          <a:cs typeface="Times New Roman" pitchFamily="18" charset="0"/>
                        </a:rPr>
                        <a:t>Toplam İş Yükü </a:t>
                      </a:r>
                      <a:endParaRPr kumimoji="0" lang="en-US" sz="1800" b="1" i="0" u="none" strike="noStrike" cap="none" normalizeH="0" baseline="0" dirty="0" smtClean="0">
                        <a:ln>
                          <a:noFill/>
                        </a:ln>
                        <a:solidFill>
                          <a:srgbClr val="C00000"/>
                        </a:solidFill>
                        <a:effectLst/>
                        <a:latin typeface="Georgia" pitchFamily="18" charset="0"/>
                        <a:ea typeface="Calibri" pitchFamily="34" charset="0"/>
                        <a:cs typeface="Times New Roman" pitchFamily="18" charset="0"/>
                      </a:endParaRPr>
                    </a:p>
                  </a:txBody>
                  <a:tcPr marL="53165" marR="53165" marT="0" marB="0" horzOverflow="overflow">
                    <a:lnL w="12700" cap="flat" cmpd="sng" algn="ctr">
                      <a:solidFill>
                        <a:srgbClr val="7BA0CD"/>
                      </a:solidFill>
                      <a:prstDash val="solid"/>
                      <a:round/>
                      <a:headEnd type="none" w="med" len="med"/>
                      <a:tailEnd type="none" w="med" len="med"/>
                    </a:lnL>
                    <a:lnR w="12700" cap="flat" cmpd="sng" algn="ctr">
                      <a:solidFill>
                        <a:srgbClr val="7BA0CD"/>
                      </a:solidFill>
                      <a:prstDash val="solid"/>
                      <a:round/>
                      <a:headEnd type="none" w="med" len="med"/>
                      <a:tailEnd type="none" w="med" len="med"/>
                    </a:lnR>
                    <a:lnT w="12700" cap="flat" cmpd="sng" algn="ctr">
                      <a:solidFill>
                        <a:srgbClr val="7BA0CD"/>
                      </a:solidFill>
                      <a:prstDash val="solid"/>
                      <a:round/>
                      <a:headEnd type="none" w="med" len="med"/>
                      <a:tailEnd type="none" w="med" len="med"/>
                    </a:lnT>
                    <a:lnB w="12700" cap="flat" cmpd="sng" algn="ctr">
                      <a:solidFill>
                        <a:srgbClr val="7BA0CD"/>
                      </a:solidFill>
                      <a:prstDash val="solid"/>
                      <a:round/>
                      <a:headEnd type="none" w="med" len="med"/>
                      <a:tailEnd type="none" w="med" len="med"/>
                    </a:lnB>
                    <a:lnTlToBr>
                      <a:noFill/>
                    </a:lnTlToBr>
                    <a:lnBlToTr>
                      <a:noFill/>
                    </a:lnBlToTr>
                    <a:solidFill>
                      <a:srgbClr val="D3DFEE"/>
                    </a:solidFill>
                  </a:tcPr>
                </a:tc>
                <a:tc hMerge="1">
                  <a:txBody>
                    <a:bodyPr/>
                    <a:lstStyle/>
                    <a:p>
                      <a:endParaRPr lang="tr-TR"/>
                    </a:p>
                  </a:txBody>
                  <a:tcPr/>
                </a:tc>
                <a:tc hMerge="1">
                  <a:txBody>
                    <a:bodyPr/>
                    <a:lstStyle/>
                    <a:p>
                      <a:endParaRPr lang="tr-TR"/>
                    </a:p>
                  </a:txBody>
                  <a:tcPr/>
                </a:tc>
                <a:tc>
                  <a:txBody>
                    <a:bodyPr/>
                    <a:lstStyle/>
                    <a:p>
                      <a:pPr marL="0" marR="0" lvl="0" indent="0" algn="r" defTabSz="914400" rtl="0" eaLnBrk="1" fontAlgn="base" latinLnBrk="0" hangingPunct="1">
                        <a:lnSpc>
                          <a:spcPct val="115000"/>
                        </a:lnSpc>
                        <a:spcBef>
                          <a:spcPct val="0"/>
                        </a:spcBef>
                        <a:spcAft>
                          <a:spcPct val="0"/>
                        </a:spcAft>
                        <a:buClrTx/>
                        <a:buSzTx/>
                        <a:buFontTx/>
                        <a:buNone/>
                        <a:tabLst/>
                      </a:pPr>
                      <a:r>
                        <a:rPr kumimoji="0" lang="tr-TR" sz="1800" b="1" i="0" u="none" strike="noStrike" cap="none" normalizeH="0" baseline="0" dirty="0" smtClean="0">
                          <a:ln>
                            <a:noFill/>
                          </a:ln>
                          <a:solidFill>
                            <a:srgbClr val="C00000"/>
                          </a:solidFill>
                          <a:effectLst/>
                          <a:latin typeface="Georgia" pitchFamily="18" charset="0"/>
                          <a:ea typeface="Calibri" pitchFamily="34" charset="0"/>
                          <a:cs typeface="Times New Roman" pitchFamily="18" charset="0"/>
                        </a:rPr>
                        <a:t>120 </a:t>
                      </a:r>
                      <a:endParaRPr kumimoji="0" lang="en-US" sz="1800" b="1" i="0" u="none" strike="noStrike" cap="none" normalizeH="0" baseline="0" dirty="0" smtClean="0">
                        <a:ln>
                          <a:noFill/>
                        </a:ln>
                        <a:solidFill>
                          <a:srgbClr val="C00000"/>
                        </a:solidFill>
                        <a:effectLst/>
                        <a:latin typeface="Georgia" pitchFamily="18" charset="0"/>
                        <a:ea typeface="Calibri" pitchFamily="34" charset="0"/>
                        <a:cs typeface="Times New Roman" pitchFamily="18" charset="0"/>
                      </a:endParaRPr>
                    </a:p>
                  </a:txBody>
                  <a:tcPr marL="53165" marR="53165" marT="0" marB="0" horzOverflow="overflow">
                    <a:lnL w="12700" cap="flat" cmpd="sng" algn="ctr">
                      <a:solidFill>
                        <a:srgbClr val="7BA0CD"/>
                      </a:solidFill>
                      <a:prstDash val="solid"/>
                      <a:round/>
                      <a:headEnd type="none" w="med" len="med"/>
                      <a:tailEnd type="none" w="med" len="med"/>
                    </a:lnL>
                    <a:lnR w="12700" cap="flat" cmpd="sng" algn="ctr">
                      <a:solidFill>
                        <a:srgbClr val="7BA0CD"/>
                      </a:solidFill>
                      <a:prstDash val="solid"/>
                      <a:round/>
                      <a:headEnd type="none" w="med" len="med"/>
                      <a:tailEnd type="none" w="med" len="med"/>
                    </a:lnR>
                    <a:lnT w="12700" cap="flat" cmpd="sng" algn="ctr">
                      <a:solidFill>
                        <a:srgbClr val="7BA0CD"/>
                      </a:solidFill>
                      <a:prstDash val="solid"/>
                      <a:round/>
                      <a:headEnd type="none" w="med" len="med"/>
                      <a:tailEnd type="none" w="med" len="med"/>
                    </a:lnT>
                    <a:lnB w="12700" cap="flat" cmpd="sng" algn="ctr">
                      <a:solidFill>
                        <a:srgbClr val="7BA0CD"/>
                      </a:solidFill>
                      <a:prstDash val="solid"/>
                      <a:round/>
                      <a:headEnd type="none" w="med" len="med"/>
                      <a:tailEnd type="none" w="med" len="med"/>
                    </a:lnB>
                    <a:lnTlToBr>
                      <a:noFill/>
                    </a:lnTlToBr>
                    <a:lnBlToTr>
                      <a:noFill/>
                    </a:lnBlToTr>
                    <a:solidFill>
                      <a:srgbClr val="D3DFEE"/>
                    </a:solidFill>
                  </a:tcPr>
                </a:tc>
                <a:extLst>
                  <a:ext uri="{0D108BD9-81ED-4DB2-BD59-A6C34878D82A}">
                    <a16:rowId xmlns:a16="http://schemas.microsoft.com/office/drawing/2014/main" val="10011"/>
                  </a:ext>
                </a:extLst>
              </a:tr>
              <a:tr h="300224">
                <a:tc gridSpan="3">
                  <a:txBody>
                    <a:bodyPr/>
                    <a:lstStyle/>
                    <a:p>
                      <a:pPr marL="0" marR="0" lvl="0" indent="0" algn="r" defTabSz="914400" rtl="0" eaLnBrk="1" fontAlgn="base" latinLnBrk="0" hangingPunct="1">
                        <a:lnSpc>
                          <a:spcPct val="115000"/>
                        </a:lnSpc>
                        <a:spcBef>
                          <a:spcPct val="0"/>
                        </a:spcBef>
                        <a:spcAft>
                          <a:spcPct val="0"/>
                        </a:spcAft>
                        <a:buClrTx/>
                        <a:buSzTx/>
                        <a:buFontTx/>
                        <a:buNone/>
                        <a:tabLst/>
                      </a:pPr>
                      <a:r>
                        <a:rPr kumimoji="0" lang="tr-TR" sz="1800" b="1" i="0" u="none" strike="noStrike" cap="none" normalizeH="0" baseline="0" dirty="0" smtClean="0">
                          <a:ln>
                            <a:noFill/>
                          </a:ln>
                          <a:solidFill>
                            <a:srgbClr val="C00000"/>
                          </a:solidFill>
                          <a:effectLst/>
                          <a:latin typeface="Georgia" pitchFamily="18" charset="0"/>
                          <a:ea typeface="Calibri" pitchFamily="34" charset="0"/>
                          <a:cs typeface="Times New Roman" pitchFamily="18" charset="0"/>
                        </a:rPr>
                        <a:t>Toplam İş Yükü / 30 </a:t>
                      </a:r>
                      <a:endParaRPr kumimoji="0" lang="en-US" sz="1800" b="1" i="0" u="none" strike="noStrike" cap="none" normalizeH="0" baseline="0" dirty="0" smtClean="0">
                        <a:ln>
                          <a:noFill/>
                        </a:ln>
                        <a:solidFill>
                          <a:srgbClr val="C00000"/>
                        </a:solidFill>
                        <a:effectLst/>
                        <a:latin typeface="Georgia" pitchFamily="18" charset="0"/>
                        <a:ea typeface="Calibri" pitchFamily="34" charset="0"/>
                        <a:cs typeface="Times New Roman" pitchFamily="18" charset="0"/>
                      </a:endParaRPr>
                    </a:p>
                  </a:txBody>
                  <a:tcPr marL="53165" marR="53165" marT="0" marB="0" horzOverflow="overflow">
                    <a:lnL w="12700" cap="flat" cmpd="sng" algn="ctr">
                      <a:solidFill>
                        <a:srgbClr val="7BA0CD"/>
                      </a:solidFill>
                      <a:prstDash val="solid"/>
                      <a:round/>
                      <a:headEnd type="none" w="med" len="med"/>
                      <a:tailEnd type="none" w="med" len="med"/>
                    </a:lnL>
                    <a:lnR w="12700" cap="flat" cmpd="sng" algn="ctr">
                      <a:solidFill>
                        <a:srgbClr val="7BA0CD"/>
                      </a:solidFill>
                      <a:prstDash val="solid"/>
                      <a:round/>
                      <a:headEnd type="none" w="med" len="med"/>
                      <a:tailEnd type="none" w="med" len="med"/>
                    </a:lnR>
                    <a:lnT w="12700" cap="flat" cmpd="sng" algn="ctr">
                      <a:solidFill>
                        <a:srgbClr val="7BA0CD"/>
                      </a:solidFill>
                      <a:prstDash val="solid"/>
                      <a:round/>
                      <a:headEnd type="none" w="med" len="med"/>
                      <a:tailEnd type="none" w="med" len="med"/>
                    </a:lnT>
                    <a:lnB w="12700" cap="flat" cmpd="sng" algn="ctr">
                      <a:solidFill>
                        <a:srgbClr val="7BA0CD"/>
                      </a:solidFill>
                      <a:prstDash val="solid"/>
                      <a:round/>
                      <a:headEnd type="none" w="med" len="med"/>
                      <a:tailEnd type="none" w="med" len="med"/>
                    </a:lnB>
                    <a:lnTlToBr>
                      <a:noFill/>
                    </a:lnTlToBr>
                    <a:lnBlToTr>
                      <a:noFill/>
                    </a:lnBlToTr>
                    <a:noFill/>
                  </a:tcPr>
                </a:tc>
                <a:tc hMerge="1">
                  <a:txBody>
                    <a:bodyPr/>
                    <a:lstStyle/>
                    <a:p>
                      <a:endParaRPr lang="tr-TR"/>
                    </a:p>
                  </a:txBody>
                  <a:tcPr/>
                </a:tc>
                <a:tc hMerge="1">
                  <a:txBody>
                    <a:bodyPr/>
                    <a:lstStyle/>
                    <a:p>
                      <a:endParaRPr lang="tr-TR"/>
                    </a:p>
                  </a:txBody>
                  <a:tcPr/>
                </a:tc>
                <a:tc>
                  <a:txBody>
                    <a:bodyPr/>
                    <a:lstStyle/>
                    <a:p>
                      <a:pPr marL="0" marR="0" lvl="0" indent="0" algn="r" defTabSz="914400" rtl="0" eaLnBrk="1" fontAlgn="base" latinLnBrk="0" hangingPunct="1">
                        <a:lnSpc>
                          <a:spcPct val="115000"/>
                        </a:lnSpc>
                        <a:spcBef>
                          <a:spcPct val="0"/>
                        </a:spcBef>
                        <a:spcAft>
                          <a:spcPct val="0"/>
                        </a:spcAft>
                        <a:buClrTx/>
                        <a:buSzTx/>
                        <a:buFontTx/>
                        <a:buNone/>
                        <a:tabLst/>
                      </a:pPr>
                      <a:r>
                        <a:rPr kumimoji="0" lang="tr-TR" sz="1800" b="1" i="0" u="none" strike="noStrike" cap="none" normalizeH="0" baseline="0" dirty="0" smtClean="0">
                          <a:ln>
                            <a:noFill/>
                          </a:ln>
                          <a:solidFill>
                            <a:srgbClr val="C00000"/>
                          </a:solidFill>
                          <a:effectLst/>
                          <a:latin typeface="Georgia" pitchFamily="18" charset="0"/>
                          <a:ea typeface="Calibri" pitchFamily="34" charset="0"/>
                          <a:cs typeface="Times New Roman" pitchFamily="18" charset="0"/>
                        </a:rPr>
                        <a:t>120/30 </a:t>
                      </a:r>
                      <a:endParaRPr kumimoji="0" lang="en-US" sz="1800" b="1" i="0" u="none" strike="noStrike" cap="none" normalizeH="0" baseline="0" dirty="0" smtClean="0">
                        <a:ln>
                          <a:noFill/>
                        </a:ln>
                        <a:solidFill>
                          <a:srgbClr val="C00000"/>
                        </a:solidFill>
                        <a:effectLst/>
                        <a:latin typeface="Georgia" pitchFamily="18" charset="0"/>
                        <a:ea typeface="Calibri" pitchFamily="34" charset="0"/>
                        <a:cs typeface="Times New Roman" pitchFamily="18" charset="0"/>
                      </a:endParaRPr>
                    </a:p>
                  </a:txBody>
                  <a:tcPr marL="53165" marR="53165" marT="0" marB="0" horzOverflow="overflow">
                    <a:lnL w="12700" cap="flat" cmpd="sng" algn="ctr">
                      <a:solidFill>
                        <a:srgbClr val="7BA0CD"/>
                      </a:solidFill>
                      <a:prstDash val="solid"/>
                      <a:round/>
                      <a:headEnd type="none" w="med" len="med"/>
                      <a:tailEnd type="none" w="med" len="med"/>
                    </a:lnL>
                    <a:lnR w="12700" cap="flat" cmpd="sng" algn="ctr">
                      <a:solidFill>
                        <a:srgbClr val="7BA0CD"/>
                      </a:solidFill>
                      <a:prstDash val="solid"/>
                      <a:round/>
                      <a:headEnd type="none" w="med" len="med"/>
                      <a:tailEnd type="none" w="med" len="med"/>
                    </a:lnR>
                    <a:lnT w="12700" cap="flat" cmpd="sng" algn="ctr">
                      <a:solidFill>
                        <a:srgbClr val="7BA0CD"/>
                      </a:solidFill>
                      <a:prstDash val="solid"/>
                      <a:round/>
                      <a:headEnd type="none" w="med" len="med"/>
                      <a:tailEnd type="none" w="med" len="med"/>
                    </a:lnT>
                    <a:lnB w="12700" cap="flat" cmpd="sng" algn="ctr">
                      <a:solidFill>
                        <a:srgbClr val="7BA0CD"/>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2"/>
                  </a:ext>
                </a:extLst>
              </a:tr>
              <a:tr h="300224">
                <a:tc gridSpan="3">
                  <a:txBody>
                    <a:bodyPr/>
                    <a:lstStyle/>
                    <a:p>
                      <a:pPr marL="0" marR="0" lvl="0" indent="0" algn="r" defTabSz="914400" rtl="0" eaLnBrk="1" fontAlgn="base" latinLnBrk="0" hangingPunct="1">
                        <a:lnSpc>
                          <a:spcPct val="115000"/>
                        </a:lnSpc>
                        <a:spcBef>
                          <a:spcPct val="0"/>
                        </a:spcBef>
                        <a:spcAft>
                          <a:spcPct val="0"/>
                        </a:spcAft>
                        <a:buClrTx/>
                        <a:buSzTx/>
                        <a:buFontTx/>
                        <a:buNone/>
                        <a:tabLst/>
                      </a:pPr>
                      <a:r>
                        <a:rPr kumimoji="0" lang="tr-TR" sz="1800" b="1" i="0" u="none" strike="noStrike" cap="none" normalizeH="0" baseline="0" dirty="0" smtClean="0">
                          <a:ln>
                            <a:noFill/>
                          </a:ln>
                          <a:solidFill>
                            <a:srgbClr val="C00000"/>
                          </a:solidFill>
                          <a:effectLst/>
                          <a:latin typeface="Georgia" pitchFamily="18" charset="0"/>
                          <a:ea typeface="Calibri" pitchFamily="34" charset="0"/>
                          <a:cs typeface="Times New Roman" pitchFamily="18" charset="0"/>
                        </a:rPr>
                        <a:t>Dersin AKTS Kredisi </a:t>
                      </a:r>
                      <a:endParaRPr kumimoji="0" lang="en-US" sz="1800" b="1" i="0" u="none" strike="noStrike" cap="none" normalizeH="0" baseline="0" dirty="0" smtClean="0">
                        <a:ln>
                          <a:noFill/>
                        </a:ln>
                        <a:solidFill>
                          <a:srgbClr val="C00000"/>
                        </a:solidFill>
                        <a:effectLst/>
                        <a:latin typeface="Georgia" pitchFamily="18" charset="0"/>
                        <a:ea typeface="Calibri" pitchFamily="34" charset="0"/>
                        <a:cs typeface="Times New Roman" pitchFamily="18" charset="0"/>
                      </a:endParaRPr>
                    </a:p>
                  </a:txBody>
                  <a:tcPr marL="53165" marR="53165" marT="0" marB="0" horzOverflow="overflow">
                    <a:lnL w="12700" cap="flat" cmpd="sng" algn="ctr">
                      <a:solidFill>
                        <a:srgbClr val="7BA0CD"/>
                      </a:solidFill>
                      <a:prstDash val="solid"/>
                      <a:round/>
                      <a:headEnd type="none" w="med" len="med"/>
                      <a:tailEnd type="none" w="med" len="med"/>
                    </a:lnL>
                    <a:lnR w="12700" cap="flat" cmpd="sng" algn="ctr">
                      <a:solidFill>
                        <a:srgbClr val="7BA0CD"/>
                      </a:solidFill>
                      <a:prstDash val="solid"/>
                      <a:round/>
                      <a:headEnd type="none" w="med" len="med"/>
                      <a:tailEnd type="none" w="med" len="med"/>
                    </a:lnR>
                    <a:lnT w="12700" cap="flat" cmpd="sng" algn="ctr">
                      <a:solidFill>
                        <a:srgbClr val="7BA0CD"/>
                      </a:solidFill>
                      <a:prstDash val="solid"/>
                      <a:round/>
                      <a:headEnd type="none" w="med" len="med"/>
                      <a:tailEnd type="none" w="med" len="med"/>
                    </a:lnT>
                    <a:lnB w="12700" cap="flat" cmpd="sng" algn="ctr">
                      <a:solidFill>
                        <a:srgbClr val="7BA0CD"/>
                      </a:solidFill>
                      <a:prstDash val="solid"/>
                      <a:round/>
                      <a:headEnd type="none" w="med" len="med"/>
                      <a:tailEnd type="none" w="med" len="med"/>
                    </a:lnB>
                    <a:lnTlToBr>
                      <a:noFill/>
                    </a:lnTlToBr>
                    <a:lnBlToTr>
                      <a:noFill/>
                    </a:lnBlToTr>
                    <a:solidFill>
                      <a:srgbClr val="D3DFEE"/>
                    </a:solidFill>
                  </a:tcPr>
                </a:tc>
                <a:tc hMerge="1">
                  <a:txBody>
                    <a:bodyPr/>
                    <a:lstStyle/>
                    <a:p>
                      <a:endParaRPr lang="tr-TR"/>
                    </a:p>
                  </a:txBody>
                  <a:tcPr/>
                </a:tc>
                <a:tc hMerge="1">
                  <a:txBody>
                    <a:bodyPr/>
                    <a:lstStyle/>
                    <a:p>
                      <a:endParaRPr lang="tr-TR"/>
                    </a:p>
                  </a:txBody>
                  <a:tcPr/>
                </a:tc>
                <a:tc>
                  <a:txBody>
                    <a:bodyPr/>
                    <a:lstStyle/>
                    <a:p>
                      <a:pPr marL="0" marR="0" lvl="0" indent="0" algn="r" defTabSz="914400" rtl="0" eaLnBrk="1" fontAlgn="base" latinLnBrk="0" hangingPunct="1">
                        <a:lnSpc>
                          <a:spcPct val="115000"/>
                        </a:lnSpc>
                        <a:spcBef>
                          <a:spcPct val="0"/>
                        </a:spcBef>
                        <a:spcAft>
                          <a:spcPct val="0"/>
                        </a:spcAft>
                        <a:buClrTx/>
                        <a:buSzTx/>
                        <a:buFontTx/>
                        <a:buNone/>
                        <a:tabLst/>
                      </a:pPr>
                      <a:r>
                        <a:rPr kumimoji="0" lang="tr-TR" sz="1800" b="1" i="0" u="none" strike="noStrike" cap="none" normalizeH="0" baseline="0" dirty="0" smtClean="0">
                          <a:ln>
                            <a:noFill/>
                          </a:ln>
                          <a:solidFill>
                            <a:srgbClr val="C00000"/>
                          </a:solidFill>
                          <a:effectLst/>
                          <a:latin typeface="Georgia" pitchFamily="18" charset="0"/>
                          <a:ea typeface="Calibri" pitchFamily="34" charset="0"/>
                          <a:cs typeface="Times New Roman" pitchFamily="18" charset="0"/>
                        </a:rPr>
                        <a:t>4 </a:t>
                      </a:r>
                      <a:endParaRPr kumimoji="0" lang="en-US" sz="1800" b="1" i="0" u="none" strike="noStrike" cap="none" normalizeH="0" baseline="0" dirty="0" smtClean="0">
                        <a:ln>
                          <a:noFill/>
                        </a:ln>
                        <a:solidFill>
                          <a:srgbClr val="C00000"/>
                        </a:solidFill>
                        <a:effectLst/>
                        <a:latin typeface="Georgia" pitchFamily="18" charset="0"/>
                        <a:ea typeface="Calibri" pitchFamily="34" charset="0"/>
                        <a:cs typeface="Times New Roman" pitchFamily="18" charset="0"/>
                      </a:endParaRPr>
                    </a:p>
                  </a:txBody>
                  <a:tcPr marL="53165" marR="53165" marT="0" marB="0" horzOverflow="overflow">
                    <a:lnL w="12700" cap="flat" cmpd="sng" algn="ctr">
                      <a:solidFill>
                        <a:srgbClr val="7BA0CD"/>
                      </a:solidFill>
                      <a:prstDash val="solid"/>
                      <a:round/>
                      <a:headEnd type="none" w="med" len="med"/>
                      <a:tailEnd type="none" w="med" len="med"/>
                    </a:lnL>
                    <a:lnR w="12700" cap="flat" cmpd="sng" algn="ctr">
                      <a:solidFill>
                        <a:srgbClr val="7BA0CD"/>
                      </a:solidFill>
                      <a:prstDash val="solid"/>
                      <a:round/>
                      <a:headEnd type="none" w="med" len="med"/>
                      <a:tailEnd type="none" w="med" len="med"/>
                    </a:lnR>
                    <a:lnT w="12700" cap="flat" cmpd="sng" algn="ctr">
                      <a:solidFill>
                        <a:srgbClr val="7BA0CD"/>
                      </a:solidFill>
                      <a:prstDash val="solid"/>
                      <a:round/>
                      <a:headEnd type="none" w="med" len="med"/>
                      <a:tailEnd type="none" w="med" len="med"/>
                    </a:lnT>
                    <a:lnB w="12700" cap="flat" cmpd="sng" algn="ctr">
                      <a:solidFill>
                        <a:srgbClr val="7BA0CD"/>
                      </a:solidFill>
                      <a:prstDash val="solid"/>
                      <a:round/>
                      <a:headEnd type="none" w="med" len="med"/>
                      <a:tailEnd type="none" w="med" len="med"/>
                    </a:lnB>
                    <a:lnTlToBr>
                      <a:noFill/>
                    </a:lnTlToBr>
                    <a:lnBlToTr>
                      <a:noFill/>
                    </a:lnBlToTr>
                    <a:solidFill>
                      <a:srgbClr val="D3DFEE"/>
                    </a:solidFill>
                  </a:tcPr>
                </a:tc>
                <a:extLst>
                  <a:ext uri="{0D108BD9-81ED-4DB2-BD59-A6C34878D82A}">
                    <a16:rowId xmlns:a16="http://schemas.microsoft.com/office/drawing/2014/main" val="10013"/>
                  </a:ext>
                </a:extLst>
              </a:tr>
            </a:tbl>
          </a:graphicData>
        </a:graphic>
      </p:graphicFrame>
      <p:sp>
        <p:nvSpPr>
          <p:cNvPr id="4" name="Yuvarlatılmış Dikdörtgen 3"/>
          <p:cNvSpPr/>
          <p:nvPr/>
        </p:nvSpPr>
        <p:spPr>
          <a:xfrm>
            <a:off x="457199" y="2419003"/>
            <a:ext cx="2161310" cy="606829"/>
          </a:xfrm>
          <a:prstGeom prst="roundRect">
            <a:avLst/>
          </a:prstGeom>
          <a:solidFill>
            <a:schemeClr val="bg1"/>
          </a:solid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smtClean="0"/>
              <a:t>D</a:t>
            </a:r>
            <a:r>
              <a:rPr lang="tr-TR" dirty="0" smtClean="0">
                <a:solidFill>
                  <a:schemeClr val="tx1"/>
                </a:solidFill>
              </a:rPr>
              <a:t>HAFTALIK DERS SAATİ</a:t>
            </a:r>
            <a:endParaRPr lang="tr-TR" dirty="0"/>
          </a:p>
        </p:txBody>
      </p:sp>
      <p:sp>
        <p:nvSpPr>
          <p:cNvPr id="6" name="Yuvarlatılmış Dikdörtgen 5"/>
          <p:cNvSpPr/>
          <p:nvPr/>
        </p:nvSpPr>
        <p:spPr>
          <a:xfrm>
            <a:off x="457199" y="4566458"/>
            <a:ext cx="2161310" cy="606829"/>
          </a:xfrm>
          <a:prstGeom prst="roundRect">
            <a:avLst/>
          </a:prstGeom>
          <a:solidFill>
            <a:schemeClr val="bg1"/>
          </a:solid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smtClean="0">
                <a:solidFill>
                  <a:schemeClr val="tx1"/>
                </a:solidFill>
              </a:rPr>
              <a:t>YARIYIL İÇİ ETKİNLİKLER</a:t>
            </a:r>
            <a:endParaRPr lang="tr-TR" dirty="0">
              <a:solidFill>
                <a:schemeClr val="tx1"/>
              </a:solidFill>
            </a:endParaRPr>
          </a:p>
        </p:txBody>
      </p:sp>
      <p:sp>
        <p:nvSpPr>
          <p:cNvPr id="7" name="Yuvarlatılmış Dikdörtgen 6"/>
          <p:cNvSpPr/>
          <p:nvPr/>
        </p:nvSpPr>
        <p:spPr>
          <a:xfrm>
            <a:off x="457199" y="5579224"/>
            <a:ext cx="2161310" cy="606829"/>
          </a:xfrm>
          <a:prstGeom prst="roundRect">
            <a:avLst/>
          </a:prstGeom>
          <a:solidFill>
            <a:schemeClr val="bg1"/>
          </a:solid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smtClean="0">
                <a:solidFill>
                  <a:schemeClr val="tx1"/>
                </a:solidFill>
              </a:rPr>
              <a:t>DERS DIŞI ÇALIŞMALAR</a:t>
            </a:r>
            <a:endParaRPr lang="tr-TR" dirty="0">
              <a:solidFill>
                <a:schemeClr val="tx1"/>
              </a:solidFill>
            </a:endParaRPr>
          </a:p>
        </p:txBody>
      </p:sp>
      <p:sp>
        <p:nvSpPr>
          <p:cNvPr id="8" name="Yuvarlatılmış Dikdörtgen 7"/>
          <p:cNvSpPr/>
          <p:nvPr/>
        </p:nvSpPr>
        <p:spPr>
          <a:xfrm>
            <a:off x="457199" y="3488574"/>
            <a:ext cx="2161310" cy="606829"/>
          </a:xfrm>
          <a:prstGeom prst="roundRect">
            <a:avLst/>
          </a:prstGeom>
          <a:solidFill>
            <a:schemeClr val="bg1"/>
          </a:solid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smtClean="0">
                <a:solidFill>
                  <a:schemeClr val="tx1"/>
                </a:solidFill>
              </a:rPr>
              <a:t>ÖĞRETİM YÖNTEM VE TEKNİKLER</a:t>
            </a:r>
            <a:endParaRPr lang="tr-TR" dirty="0">
              <a:solidFill>
                <a:schemeClr val="tx1"/>
              </a:solidFill>
            </a:endParaRPr>
          </a:p>
        </p:txBody>
      </p:sp>
    </p:spTree>
    <p:extLst>
      <p:ext uri="{BB962C8B-B14F-4D97-AF65-F5344CB8AC3E}">
        <p14:creationId xmlns:p14="http://schemas.microsoft.com/office/powerpoint/2010/main" val="172031172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5" name="Metin kutusu 4"/>
          <p:cNvSpPr txBox="1"/>
          <p:nvPr/>
        </p:nvSpPr>
        <p:spPr>
          <a:xfrm>
            <a:off x="161110" y="1382417"/>
            <a:ext cx="5290457" cy="461665"/>
          </a:xfrm>
          <a:prstGeom prst="rect">
            <a:avLst/>
          </a:prstGeom>
          <a:solidFill>
            <a:srgbClr val="FF0000"/>
          </a:solidFill>
          <a:ln w="38100">
            <a:solidFill>
              <a:srgbClr val="FFC000"/>
            </a:solid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tr-TR" sz="2400" b="1" i="0" u="none" strike="noStrike" kern="1200" cap="none" spc="0" normalizeH="0" baseline="0" noProof="0" dirty="0" smtClean="0">
                <a:ln>
                  <a:noFill/>
                </a:ln>
                <a:solidFill>
                  <a:schemeClr val="bg1"/>
                </a:solidFill>
                <a:effectLst/>
                <a:uLnTx/>
                <a:uFillTx/>
                <a:latin typeface="Calibri" panose="020F0502020204030204"/>
                <a:ea typeface="+mn-ea"/>
                <a:cs typeface="+mn-cs"/>
              </a:rPr>
              <a:t>İş Yükü Hesaplanması</a:t>
            </a:r>
            <a:endParaRPr kumimoji="0" lang="tr-TR" sz="2400" b="1" i="0" u="none" strike="noStrike" kern="1200" cap="none" spc="0" normalizeH="0" baseline="0" noProof="0" dirty="0">
              <a:ln>
                <a:noFill/>
              </a:ln>
              <a:solidFill>
                <a:schemeClr val="bg1"/>
              </a:solidFill>
              <a:effectLst/>
              <a:uLnTx/>
              <a:uFillTx/>
              <a:latin typeface="Calibri" panose="020F0502020204030204"/>
              <a:ea typeface="+mn-ea"/>
              <a:cs typeface="+mn-cs"/>
            </a:endParaRPr>
          </a:p>
        </p:txBody>
      </p:sp>
      <p:graphicFrame>
        <p:nvGraphicFramePr>
          <p:cNvPr id="4" name="3 İçerik Yer Tutucusu"/>
          <p:cNvGraphicFramePr>
            <a:graphicFrameLocks/>
          </p:cNvGraphicFramePr>
          <p:nvPr>
            <p:extLst>
              <p:ext uri="{D42A27DB-BD31-4B8C-83A1-F6EECF244321}">
                <p14:modId xmlns:p14="http://schemas.microsoft.com/office/powerpoint/2010/main" val="1974897284"/>
              </p:ext>
            </p:extLst>
          </p:nvPr>
        </p:nvGraphicFramePr>
        <p:xfrm>
          <a:off x="111124" y="2070100"/>
          <a:ext cx="11360440" cy="4752975"/>
        </p:xfrm>
        <a:graphic>
          <a:graphicData uri="http://schemas.openxmlformats.org/drawingml/2006/table">
            <a:tbl>
              <a:tblPr/>
              <a:tblGrid>
                <a:gridCol w="4671584">
                  <a:extLst>
                    <a:ext uri="{9D8B030D-6E8A-4147-A177-3AD203B41FA5}">
                      <a16:colId xmlns:a16="http://schemas.microsoft.com/office/drawing/2014/main" val="20000"/>
                    </a:ext>
                  </a:extLst>
                </a:gridCol>
                <a:gridCol w="6688856">
                  <a:extLst>
                    <a:ext uri="{9D8B030D-6E8A-4147-A177-3AD203B41FA5}">
                      <a16:colId xmlns:a16="http://schemas.microsoft.com/office/drawing/2014/main" val="20001"/>
                    </a:ext>
                  </a:extLst>
                </a:gridCol>
              </a:tblGrid>
              <a:tr h="4752975">
                <a:tc>
                  <a:txBody>
                    <a:bodyPr/>
                    <a:lstStyle/>
                    <a:p>
                      <a:pPr algn="ctr">
                        <a:lnSpc>
                          <a:spcPct val="115000"/>
                        </a:lnSpc>
                        <a:spcAft>
                          <a:spcPts val="0"/>
                        </a:spcAft>
                      </a:pPr>
                      <a:endParaRPr lang="tr-TR" sz="2000" dirty="0">
                        <a:solidFill>
                          <a:schemeClr val="accent5">
                            <a:lumMod val="50000"/>
                          </a:schemeClr>
                        </a:solidFill>
                        <a:latin typeface="+mn-lt"/>
                        <a:ea typeface="Calibri"/>
                        <a:cs typeface="Times New Roman"/>
                      </a:endParaRPr>
                    </a:p>
                    <a:p>
                      <a:pPr algn="ctr">
                        <a:lnSpc>
                          <a:spcPct val="115000"/>
                        </a:lnSpc>
                        <a:spcAft>
                          <a:spcPts val="0"/>
                        </a:spcAft>
                      </a:pPr>
                      <a:endParaRPr lang="tr-TR" sz="2000" b="1" i="1" dirty="0" smtClean="0">
                        <a:solidFill>
                          <a:schemeClr val="accent5">
                            <a:lumMod val="50000"/>
                          </a:schemeClr>
                        </a:solidFill>
                        <a:latin typeface="+mn-lt"/>
                        <a:ea typeface="Calibri"/>
                        <a:cs typeface="Times New Roman"/>
                      </a:endParaRPr>
                    </a:p>
                    <a:p>
                      <a:pPr algn="ctr">
                        <a:lnSpc>
                          <a:spcPct val="115000"/>
                        </a:lnSpc>
                        <a:spcAft>
                          <a:spcPts val="0"/>
                        </a:spcAft>
                      </a:pPr>
                      <a:endParaRPr lang="tr-TR" sz="2000" b="1" i="1" dirty="0" smtClean="0">
                        <a:solidFill>
                          <a:schemeClr val="accent5">
                            <a:lumMod val="50000"/>
                          </a:schemeClr>
                        </a:solidFill>
                        <a:latin typeface="Georgia" pitchFamily="18" charset="0"/>
                        <a:ea typeface="Calibri"/>
                        <a:cs typeface="Times New Roman"/>
                      </a:endParaRPr>
                    </a:p>
                    <a:p>
                      <a:pPr algn="ctr">
                        <a:lnSpc>
                          <a:spcPct val="115000"/>
                        </a:lnSpc>
                        <a:spcAft>
                          <a:spcPts val="0"/>
                        </a:spcAft>
                      </a:pPr>
                      <a:r>
                        <a:rPr lang="tr-TR" sz="2400" b="1" i="1" dirty="0" smtClean="0">
                          <a:solidFill>
                            <a:schemeClr val="tx1"/>
                          </a:solidFill>
                          <a:latin typeface="Georgia" pitchFamily="18" charset="0"/>
                          <a:ea typeface="Calibri"/>
                          <a:cs typeface="Times New Roman"/>
                        </a:rPr>
                        <a:t>Öğretim </a:t>
                      </a:r>
                      <a:r>
                        <a:rPr lang="tr-TR" sz="2400" b="1" i="1" dirty="0">
                          <a:solidFill>
                            <a:schemeClr val="tx1"/>
                          </a:solidFill>
                          <a:latin typeface="Georgia" pitchFamily="18" charset="0"/>
                          <a:ea typeface="Calibri"/>
                          <a:cs typeface="Times New Roman"/>
                        </a:rPr>
                        <a:t>Üyesinin </a:t>
                      </a:r>
                      <a:r>
                        <a:rPr lang="tr-TR" sz="2400" b="1" i="1" dirty="0" smtClean="0">
                          <a:solidFill>
                            <a:schemeClr val="tx1"/>
                          </a:solidFill>
                          <a:latin typeface="Georgia" pitchFamily="18" charset="0"/>
                          <a:ea typeface="Calibri"/>
                          <a:cs typeface="Times New Roman"/>
                        </a:rPr>
                        <a:t>Öğrenci</a:t>
                      </a:r>
                      <a:r>
                        <a:rPr lang="tr-TR" sz="2400" b="1" i="1" baseline="0" dirty="0" smtClean="0">
                          <a:solidFill>
                            <a:schemeClr val="tx1"/>
                          </a:solidFill>
                          <a:latin typeface="Georgia" pitchFamily="18" charset="0"/>
                          <a:ea typeface="Calibri"/>
                          <a:cs typeface="Times New Roman"/>
                        </a:rPr>
                        <a:t> </a:t>
                      </a:r>
                      <a:r>
                        <a:rPr lang="tr-TR" sz="2400" dirty="0" smtClean="0">
                          <a:solidFill>
                            <a:schemeClr val="accent5">
                              <a:lumMod val="50000"/>
                            </a:schemeClr>
                          </a:solidFill>
                          <a:latin typeface="Georgia" panose="02040502050405020303" pitchFamily="18" charset="0"/>
                          <a:ea typeface="Calibri"/>
                          <a:cs typeface="Times New Roman"/>
                        </a:rPr>
                        <a:t>İdeal Bir Öğrenme Çıktısı </a:t>
                      </a:r>
                      <a:r>
                        <a:rPr lang="tr-TR" sz="2400" baseline="0" dirty="0" smtClean="0">
                          <a:solidFill>
                            <a:schemeClr val="accent5">
                              <a:lumMod val="50000"/>
                            </a:schemeClr>
                          </a:solidFill>
                          <a:latin typeface="Georgia" panose="02040502050405020303" pitchFamily="18" charset="0"/>
                          <a:ea typeface="Calibri"/>
                          <a:cs typeface="Times New Roman"/>
                        </a:rPr>
                        <a:t> İçin </a:t>
                      </a:r>
                      <a:r>
                        <a:rPr lang="tr-TR" sz="2400" b="1" i="1" dirty="0" smtClean="0">
                          <a:solidFill>
                            <a:schemeClr val="tx1"/>
                          </a:solidFill>
                          <a:latin typeface="Georgia" pitchFamily="18" charset="0"/>
                          <a:ea typeface="Calibri"/>
                          <a:cs typeface="Times New Roman"/>
                        </a:rPr>
                        <a:t> </a:t>
                      </a:r>
                      <a:r>
                        <a:rPr lang="tr-TR" sz="2400" b="1" i="1" dirty="0">
                          <a:solidFill>
                            <a:schemeClr val="tx1"/>
                          </a:solidFill>
                          <a:latin typeface="Georgia" pitchFamily="18" charset="0"/>
                          <a:ea typeface="Calibri"/>
                          <a:cs typeface="Times New Roman"/>
                        </a:rPr>
                        <a:t>Gereken Sorular</a:t>
                      </a:r>
                      <a:endParaRPr lang="tr-TR" sz="2400" dirty="0">
                        <a:solidFill>
                          <a:schemeClr val="tx1"/>
                        </a:solidFill>
                        <a:latin typeface="Georgia" pitchFamily="18" charset="0"/>
                        <a:ea typeface="Calibri"/>
                        <a:cs typeface="Times New Roman"/>
                      </a:endParaRPr>
                    </a:p>
                  </a:txBody>
                  <a:tcPr marL="68574" marR="6857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solidFill>
                  </a:tcPr>
                </a:tc>
                <a:tc>
                  <a:txBody>
                    <a:bodyPr/>
                    <a:lstStyle/>
                    <a:p>
                      <a:pPr marL="0" lvl="0" indent="0" algn="just">
                        <a:lnSpc>
                          <a:spcPct val="115000"/>
                        </a:lnSpc>
                        <a:spcAft>
                          <a:spcPts val="0"/>
                        </a:spcAft>
                        <a:buFont typeface="Comic Sans MS"/>
                        <a:buNone/>
                        <a:tabLst>
                          <a:tab pos="457200" algn="l"/>
                        </a:tabLst>
                      </a:pPr>
                      <a:r>
                        <a:rPr lang="tr-TR" sz="2000" dirty="0" smtClean="0">
                          <a:solidFill>
                            <a:schemeClr val="accent5">
                              <a:lumMod val="50000"/>
                            </a:schemeClr>
                          </a:solidFill>
                          <a:latin typeface="+mn-lt"/>
                          <a:ea typeface="Calibri"/>
                          <a:cs typeface="Times New Roman"/>
                        </a:rPr>
                        <a:t>İdeal bir öğrenme çıktısı sırasıyla üç bölüm içermelidir.</a:t>
                      </a:r>
                    </a:p>
                    <a:p>
                      <a:pPr marL="0" lvl="0" indent="0" algn="just">
                        <a:lnSpc>
                          <a:spcPct val="115000"/>
                        </a:lnSpc>
                        <a:spcAft>
                          <a:spcPts val="0"/>
                        </a:spcAft>
                        <a:buFont typeface="Comic Sans MS"/>
                        <a:buNone/>
                        <a:tabLst>
                          <a:tab pos="457200" algn="l"/>
                        </a:tabLst>
                      </a:pPr>
                      <a:endParaRPr lang="tr-TR" sz="2000" dirty="0" smtClean="0">
                        <a:solidFill>
                          <a:schemeClr val="accent5">
                            <a:lumMod val="50000"/>
                          </a:schemeClr>
                        </a:solidFill>
                        <a:latin typeface="+mn-lt"/>
                        <a:ea typeface="Calibri"/>
                        <a:cs typeface="Times New Roman"/>
                      </a:endParaRPr>
                    </a:p>
                    <a:p>
                      <a:pPr marL="342900" lvl="0" indent="-342900" algn="just">
                        <a:lnSpc>
                          <a:spcPct val="115000"/>
                        </a:lnSpc>
                        <a:spcAft>
                          <a:spcPts val="0"/>
                        </a:spcAft>
                        <a:buFont typeface="Comic Sans MS"/>
                        <a:buChar char="–"/>
                        <a:tabLst>
                          <a:tab pos="457200" algn="l"/>
                        </a:tabLst>
                      </a:pPr>
                      <a:r>
                        <a:rPr lang="tr-TR" sz="2000" b="1" dirty="0" smtClean="0">
                          <a:solidFill>
                            <a:schemeClr val="accent5">
                              <a:lumMod val="50000"/>
                            </a:schemeClr>
                          </a:solidFill>
                          <a:latin typeface="+mn-lt"/>
                          <a:ea typeface="Calibri"/>
                          <a:cs typeface="Times New Roman"/>
                        </a:rPr>
                        <a:t>Davranış</a:t>
                      </a:r>
                      <a:r>
                        <a:rPr lang="tr-TR" sz="2000" dirty="0" smtClean="0">
                          <a:solidFill>
                            <a:schemeClr val="accent5">
                              <a:lumMod val="50000"/>
                            </a:schemeClr>
                          </a:solidFill>
                          <a:latin typeface="+mn-lt"/>
                          <a:ea typeface="Calibri"/>
                          <a:cs typeface="Times New Roman"/>
                        </a:rPr>
                        <a:t>: Bir öğrenme etkinliği sonucunda öğrencilerin neyi yapabileceklerini ifade eden bir etken</a:t>
                      </a:r>
                      <a:r>
                        <a:rPr lang="tr-TR" sz="2000" baseline="0" dirty="0" smtClean="0">
                          <a:solidFill>
                            <a:schemeClr val="accent5">
                              <a:lumMod val="50000"/>
                            </a:schemeClr>
                          </a:solidFill>
                          <a:latin typeface="+mn-lt"/>
                          <a:ea typeface="Calibri"/>
                          <a:cs typeface="Times New Roman"/>
                        </a:rPr>
                        <a:t> </a:t>
                      </a:r>
                      <a:r>
                        <a:rPr lang="tr-TR" sz="2000" dirty="0" smtClean="0">
                          <a:solidFill>
                            <a:schemeClr val="accent5">
                              <a:lumMod val="50000"/>
                            </a:schemeClr>
                          </a:solidFill>
                          <a:latin typeface="+mn-lt"/>
                          <a:ea typeface="Calibri"/>
                          <a:cs typeface="Times New Roman"/>
                        </a:rPr>
                        <a:t>fiil kullanılmalıdır.</a:t>
                      </a:r>
                    </a:p>
                    <a:p>
                      <a:pPr marL="342900" lvl="0" indent="-342900" algn="just">
                        <a:lnSpc>
                          <a:spcPct val="115000"/>
                        </a:lnSpc>
                        <a:spcAft>
                          <a:spcPts val="0"/>
                        </a:spcAft>
                        <a:buFont typeface="Comic Sans MS"/>
                        <a:buChar char="–"/>
                        <a:tabLst>
                          <a:tab pos="457200" algn="l"/>
                        </a:tabLst>
                      </a:pPr>
                      <a:endParaRPr lang="tr-TR" sz="2000" dirty="0" smtClean="0">
                        <a:solidFill>
                          <a:schemeClr val="accent5">
                            <a:lumMod val="50000"/>
                          </a:schemeClr>
                        </a:solidFill>
                        <a:latin typeface="+mn-lt"/>
                        <a:ea typeface="Calibri"/>
                        <a:cs typeface="Times New Roman"/>
                      </a:endParaRPr>
                    </a:p>
                    <a:p>
                      <a:pPr marL="342900" lvl="0" indent="-342900" algn="just">
                        <a:lnSpc>
                          <a:spcPct val="115000"/>
                        </a:lnSpc>
                        <a:spcAft>
                          <a:spcPts val="0"/>
                        </a:spcAft>
                        <a:buFont typeface="Comic Sans MS"/>
                        <a:buChar char="–"/>
                        <a:tabLst>
                          <a:tab pos="457200" algn="l"/>
                        </a:tabLst>
                      </a:pPr>
                      <a:r>
                        <a:rPr lang="tr-TR" sz="2000" b="1" dirty="0" smtClean="0">
                          <a:solidFill>
                            <a:schemeClr val="accent5">
                              <a:lumMod val="50000"/>
                            </a:schemeClr>
                          </a:solidFill>
                          <a:latin typeface="+mn-lt"/>
                          <a:ea typeface="Calibri"/>
                          <a:cs typeface="Times New Roman"/>
                        </a:rPr>
                        <a:t>Koşul: </a:t>
                      </a:r>
                      <a:r>
                        <a:rPr lang="tr-TR" sz="2000" dirty="0" smtClean="0">
                          <a:solidFill>
                            <a:schemeClr val="accent5">
                              <a:lumMod val="50000"/>
                            </a:schemeClr>
                          </a:solidFill>
                          <a:latin typeface="+mn-lt"/>
                          <a:ea typeface="Calibri"/>
                          <a:cs typeface="Times New Roman"/>
                        </a:rPr>
                        <a:t>Öğrencilerin davranışı gerçekleştirecekleri ortam veya durum ya da öğrendiklerini göstermelerini istediğimiz, onlara verdiğimiz araçlar/bilgilerdir.</a:t>
                      </a:r>
                    </a:p>
                    <a:p>
                      <a:pPr marL="342900" lvl="0" indent="-342900" algn="just">
                        <a:lnSpc>
                          <a:spcPct val="115000"/>
                        </a:lnSpc>
                        <a:spcAft>
                          <a:spcPts val="0"/>
                        </a:spcAft>
                        <a:buFont typeface="Comic Sans MS"/>
                        <a:buChar char="–"/>
                        <a:tabLst>
                          <a:tab pos="457200" algn="l"/>
                        </a:tabLst>
                      </a:pPr>
                      <a:endParaRPr lang="tr-TR" sz="2000" dirty="0" smtClean="0">
                        <a:solidFill>
                          <a:schemeClr val="accent5">
                            <a:lumMod val="50000"/>
                          </a:schemeClr>
                        </a:solidFill>
                        <a:latin typeface="+mn-lt"/>
                        <a:ea typeface="Calibri"/>
                        <a:cs typeface="Times New Roman"/>
                      </a:endParaRPr>
                    </a:p>
                    <a:p>
                      <a:pPr marL="342900" lvl="0" indent="-342900" algn="just">
                        <a:lnSpc>
                          <a:spcPct val="115000"/>
                        </a:lnSpc>
                        <a:spcAft>
                          <a:spcPts val="0"/>
                        </a:spcAft>
                        <a:buFont typeface="Comic Sans MS"/>
                        <a:buChar char="–"/>
                        <a:tabLst>
                          <a:tab pos="457200" algn="l"/>
                        </a:tabLst>
                      </a:pPr>
                      <a:r>
                        <a:rPr lang="tr-TR" sz="2000" b="1" dirty="0" smtClean="0">
                          <a:solidFill>
                            <a:schemeClr val="accent5">
                              <a:lumMod val="50000"/>
                            </a:schemeClr>
                          </a:solidFill>
                          <a:latin typeface="+mn-lt"/>
                          <a:ea typeface="Calibri"/>
                          <a:cs typeface="Times New Roman"/>
                        </a:rPr>
                        <a:t>Kriter</a:t>
                      </a:r>
                      <a:r>
                        <a:rPr lang="tr-TR" sz="2000" dirty="0" smtClean="0">
                          <a:solidFill>
                            <a:schemeClr val="accent5">
                              <a:lumMod val="50000"/>
                            </a:schemeClr>
                          </a:solidFill>
                          <a:latin typeface="+mn-lt"/>
                          <a:ea typeface="Calibri"/>
                          <a:cs typeface="Times New Roman"/>
                        </a:rPr>
                        <a:t>: Kabul edilebilir yanıt aralığı ya da limitleri. Öğrenenin öğrenme çıktısını ne ölçüde başardığını nasıl belirleyebiliriz</a:t>
                      </a:r>
                      <a:endParaRPr lang="tr-TR" sz="2200" dirty="0">
                        <a:solidFill>
                          <a:schemeClr val="accent5">
                            <a:lumMod val="50000"/>
                          </a:schemeClr>
                        </a:solidFill>
                        <a:latin typeface="Georgia" pitchFamily="18" charset="0"/>
                        <a:ea typeface="Calibri"/>
                        <a:cs typeface="Times New Roman"/>
                      </a:endParaRPr>
                    </a:p>
                  </a:txBody>
                  <a:tcPr marL="68574" marR="6857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0000"/>
                  </a:ext>
                </a:extLst>
              </a:tr>
            </a:tbl>
          </a:graphicData>
        </a:graphic>
      </p:graphicFrame>
      <p:sp>
        <p:nvSpPr>
          <p:cNvPr id="6" name="Metin kutusu 5">
            <a:hlinkClick r:id="rId3"/>
          </p:cNvPr>
          <p:cNvSpPr txBox="1"/>
          <p:nvPr/>
        </p:nvSpPr>
        <p:spPr>
          <a:xfrm>
            <a:off x="8933809" y="1382416"/>
            <a:ext cx="2263435" cy="461665"/>
          </a:xfrm>
          <a:prstGeom prst="rect">
            <a:avLst/>
          </a:prstGeom>
          <a:solidFill>
            <a:schemeClr val="accent6">
              <a:lumMod val="50000"/>
            </a:schemeClr>
          </a:solidFill>
          <a:ln w="38100">
            <a:solidFill>
              <a:srgbClr val="FFC000"/>
            </a:solid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tr-TR" sz="2400" b="1" dirty="0" smtClean="0">
                <a:solidFill>
                  <a:schemeClr val="bg1"/>
                </a:solidFill>
                <a:latin typeface="Calibri" panose="020F0502020204030204"/>
              </a:rPr>
              <a:t>Bakınız: Kılavuz</a:t>
            </a:r>
            <a:endParaRPr kumimoji="0" lang="tr-TR" sz="2400" b="1" i="0" u="none" strike="noStrike" kern="1200" cap="none" spc="0" normalizeH="0" baseline="0" noProof="0" dirty="0">
              <a:ln>
                <a:noFill/>
              </a:ln>
              <a:solidFill>
                <a:schemeClr val="bg1"/>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07326918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Oval 3">
            <a:extLst>
              <a:ext uri="{FF2B5EF4-FFF2-40B4-BE49-F238E27FC236}">
                <a16:creationId xmlns:a16="http://schemas.microsoft.com/office/drawing/2014/main" id="{1D9EF5E4-2036-49C1-83C1-BBEE9F1A44C5}"/>
              </a:ext>
            </a:extLst>
          </p:cNvPr>
          <p:cNvSpPr/>
          <p:nvPr/>
        </p:nvSpPr>
        <p:spPr>
          <a:xfrm>
            <a:off x="1472359" y="2888264"/>
            <a:ext cx="2568840" cy="2555538"/>
          </a:xfrm>
          <a:prstGeom prst="ellipse">
            <a:avLst/>
          </a:prstGeom>
          <a:solidFill>
            <a:schemeClr val="accent1">
              <a:lumMod val="60000"/>
              <a:lumOff val="40000"/>
            </a:schemeClr>
          </a:solidFill>
          <a:ln w="12700" cap="flat" cmpd="sng" algn="ctr">
            <a:solidFill>
              <a:srgbClr val="377DFF">
                <a:shade val="50000"/>
              </a:srgbClr>
            </a:solidFill>
            <a:prstDash val="solid"/>
            <a:miter lim="800000"/>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tr-TR" sz="1800" b="1" i="0" u="none" strike="noStrike" kern="0" cap="none" spc="0" normalizeH="0" baseline="0" noProof="0" dirty="0" smtClean="0">
                <a:ln>
                  <a:noFill/>
                </a:ln>
                <a:solidFill>
                  <a:srgbClr val="70AD47">
                    <a:lumMod val="50000"/>
                  </a:srgbClr>
                </a:solidFill>
                <a:effectLst/>
                <a:uLnTx/>
                <a:uFillTx/>
                <a:latin typeface="Calibri"/>
                <a:ea typeface="+mn-ea"/>
                <a:cs typeface="+mn-cs"/>
              </a:rPr>
              <a:t>Vizyon, Misyon, Stratejik Plan, Politika Belgeleri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tr-TR" sz="1800" b="1" i="0" u="none" strike="noStrike" kern="0" cap="none" spc="0" normalizeH="0" baseline="0" noProof="0" dirty="0" smtClean="0">
                <a:ln>
                  <a:noFill/>
                </a:ln>
                <a:solidFill>
                  <a:srgbClr val="172144"/>
                </a:solidFill>
                <a:effectLst/>
                <a:uLnTx/>
                <a:uFillTx/>
                <a:latin typeface="Calibri"/>
                <a:ea typeface="+mn-ea"/>
                <a:cs typeface="+mn-cs"/>
              </a:rPr>
              <a:t>(</a:t>
            </a:r>
            <a:r>
              <a:rPr kumimoji="0" lang="tr-TR" sz="1800" b="1" i="0" u="none" strike="noStrike" kern="0" cap="none" spc="0" normalizeH="0" baseline="0" noProof="0" dirty="0" smtClean="0">
                <a:ln>
                  <a:noFill/>
                </a:ln>
                <a:solidFill>
                  <a:srgbClr val="ED7D31">
                    <a:lumMod val="75000"/>
                  </a:srgbClr>
                </a:solidFill>
                <a:effectLst/>
                <a:uLnTx/>
                <a:uFillTx/>
                <a:latin typeface="Calibri"/>
                <a:ea typeface="+mn-ea"/>
                <a:cs typeface="+mn-cs"/>
              </a:rPr>
              <a:t>amaç, hedef ve eylemlere</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tr-TR" sz="1800" b="0" i="0" u="none" strike="noStrike" kern="0" cap="none" spc="0" normalizeH="0" baseline="0" noProof="0" dirty="0" smtClean="0">
                <a:ln>
                  <a:noFill/>
                </a:ln>
                <a:solidFill>
                  <a:srgbClr val="ED7D31">
                    <a:lumMod val="75000"/>
                  </a:srgbClr>
                </a:solidFill>
                <a:effectLst/>
                <a:uLnTx/>
                <a:uFillTx/>
                <a:latin typeface="Calibri"/>
                <a:ea typeface="+mn-ea"/>
                <a:cs typeface="+mn-cs"/>
              </a:rPr>
              <a:t>Dönüştürülme</a:t>
            </a:r>
            <a:r>
              <a:rPr kumimoji="0" lang="tr-TR" sz="1800" b="0" i="0" u="none" strike="noStrike" kern="0" cap="none" spc="0" normalizeH="0" baseline="0" noProof="0" dirty="0" smtClean="0">
                <a:ln>
                  <a:noFill/>
                </a:ln>
                <a:solidFill>
                  <a:srgbClr val="FFFFFF"/>
                </a:solidFill>
                <a:effectLst/>
                <a:uLnTx/>
                <a:uFillTx/>
                <a:latin typeface="Calibri"/>
                <a:ea typeface="+mn-ea"/>
                <a:cs typeface="+mn-cs"/>
              </a:rPr>
              <a:t>)</a:t>
            </a:r>
          </a:p>
        </p:txBody>
      </p:sp>
      <p:sp>
        <p:nvSpPr>
          <p:cNvPr id="5" name="Dikdörtgen: Yuvarlatılmış Köşeler 9">
            <a:extLst>
              <a:ext uri="{FF2B5EF4-FFF2-40B4-BE49-F238E27FC236}">
                <a16:creationId xmlns:a16="http://schemas.microsoft.com/office/drawing/2014/main" id="{AA01CD8B-0F52-41FA-BAA1-7F8D5DB4B555}"/>
              </a:ext>
            </a:extLst>
          </p:cNvPr>
          <p:cNvSpPr/>
          <p:nvPr/>
        </p:nvSpPr>
        <p:spPr>
          <a:xfrm>
            <a:off x="4418065" y="2248898"/>
            <a:ext cx="2472436" cy="1021638"/>
          </a:xfrm>
          <a:prstGeom prst="roundRect">
            <a:avLst/>
          </a:prstGeom>
          <a:solidFill>
            <a:srgbClr val="377DFF"/>
          </a:solidFill>
          <a:ln w="12700" cap="flat" cmpd="sng" algn="ctr">
            <a:solidFill>
              <a:srgbClr val="377DFF">
                <a:shade val="50000"/>
              </a:srgbClr>
            </a:solidFill>
            <a:prstDash val="solid"/>
            <a:miter lim="800000"/>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tr-TR" sz="1800" b="0" i="0" u="none" strike="noStrike" kern="0" cap="none" spc="0" normalizeH="0" baseline="0" noProof="0" dirty="0" smtClean="0">
                <a:ln>
                  <a:noFill/>
                </a:ln>
                <a:solidFill>
                  <a:srgbClr val="FFFFFF"/>
                </a:solidFill>
                <a:effectLst/>
                <a:uLnTx/>
                <a:uFillTx/>
                <a:latin typeface="Calibri"/>
                <a:ea typeface="+mn-ea"/>
                <a:cs typeface="+mn-cs"/>
              </a:rPr>
              <a:t>Eğitim-öğretim</a:t>
            </a:r>
          </a:p>
        </p:txBody>
      </p:sp>
      <p:sp>
        <p:nvSpPr>
          <p:cNvPr id="6" name="Dikdörtgen: Yuvarlatılmış Köşeler 10">
            <a:extLst>
              <a:ext uri="{FF2B5EF4-FFF2-40B4-BE49-F238E27FC236}">
                <a16:creationId xmlns:a16="http://schemas.microsoft.com/office/drawing/2014/main" id="{30E134EF-3EF8-4489-838A-65F693562085}"/>
              </a:ext>
            </a:extLst>
          </p:cNvPr>
          <p:cNvSpPr/>
          <p:nvPr/>
        </p:nvSpPr>
        <p:spPr>
          <a:xfrm>
            <a:off x="4595174" y="5077481"/>
            <a:ext cx="2472436" cy="1003339"/>
          </a:xfrm>
          <a:prstGeom prst="roundRect">
            <a:avLst/>
          </a:prstGeom>
          <a:solidFill>
            <a:srgbClr val="377DFF"/>
          </a:solidFill>
          <a:ln w="12700" cap="flat" cmpd="sng" algn="ctr">
            <a:solidFill>
              <a:srgbClr val="377DFF">
                <a:shade val="50000"/>
              </a:srgbClr>
            </a:solidFill>
            <a:prstDash val="solid"/>
            <a:miter lim="800000"/>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tr-TR" sz="1800" b="0" i="0" u="none" strike="noStrike" kern="0" cap="none" spc="0" normalizeH="0" baseline="0" noProof="0" dirty="0" smtClean="0">
                <a:ln>
                  <a:noFill/>
                </a:ln>
                <a:solidFill>
                  <a:srgbClr val="FFFFFF"/>
                </a:solidFill>
                <a:effectLst/>
                <a:uLnTx/>
                <a:uFillTx/>
                <a:latin typeface="Calibri"/>
                <a:ea typeface="+mn-ea"/>
                <a:cs typeface="+mn-cs"/>
              </a:rPr>
              <a:t>Topluma katkı</a:t>
            </a:r>
          </a:p>
        </p:txBody>
      </p:sp>
      <p:sp>
        <p:nvSpPr>
          <p:cNvPr id="7" name="Akış Çizelgesi: İşlem 6">
            <a:extLst>
              <a:ext uri="{FF2B5EF4-FFF2-40B4-BE49-F238E27FC236}">
                <a16:creationId xmlns:a16="http://schemas.microsoft.com/office/drawing/2014/main" id="{7E83025B-B280-4672-86E6-2953C249FEAC}"/>
              </a:ext>
            </a:extLst>
          </p:cNvPr>
          <p:cNvSpPr/>
          <p:nvPr/>
        </p:nvSpPr>
        <p:spPr>
          <a:xfrm>
            <a:off x="4876210" y="3622704"/>
            <a:ext cx="1488643" cy="1161587"/>
          </a:xfrm>
          <a:prstGeom prst="flowChartProcess">
            <a:avLst/>
          </a:prstGeom>
          <a:solidFill>
            <a:srgbClr val="377DFF"/>
          </a:solidFill>
          <a:ln w="12700" cap="flat" cmpd="sng" algn="ctr">
            <a:solidFill>
              <a:srgbClr val="377DFF">
                <a:shade val="50000"/>
              </a:srgbClr>
            </a:solidFill>
            <a:prstDash val="solid"/>
            <a:miter lim="800000"/>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tr-TR" sz="1800" b="0" i="0" u="none" strike="noStrike" kern="0" cap="none" spc="0" normalizeH="0" baseline="0" noProof="0" dirty="0" smtClean="0">
                <a:ln>
                  <a:noFill/>
                </a:ln>
                <a:solidFill>
                  <a:srgbClr val="FFFFFF"/>
                </a:solidFill>
                <a:effectLst/>
                <a:uLnTx/>
                <a:uFillTx/>
                <a:latin typeface="Calibri"/>
                <a:ea typeface="+mn-ea"/>
                <a:cs typeface="+mn-cs"/>
              </a:rPr>
              <a:t>Araştırma-Geliştirme</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tr-TR" sz="1800" b="0" i="0" u="none" strike="noStrike" kern="0" cap="none" spc="0" normalizeH="0" baseline="0" noProof="0" dirty="0" smtClean="0">
              <a:ln>
                <a:noFill/>
              </a:ln>
              <a:solidFill>
                <a:srgbClr val="FFFFFF"/>
              </a:solidFill>
              <a:effectLst/>
              <a:uLnTx/>
              <a:uFillTx/>
              <a:latin typeface="Calibri"/>
              <a:ea typeface="+mn-ea"/>
              <a:cs typeface="+mn-cs"/>
            </a:endParaRPr>
          </a:p>
        </p:txBody>
      </p:sp>
      <p:sp>
        <p:nvSpPr>
          <p:cNvPr id="8" name="Ok: Sağ 12">
            <a:extLst>
              <a:ext uri="{FF2B5EF4-FFF2-40B4-BE49-F238E27FC236}">
                <a16:creationId xmlns:a16="http://schemas.microsoft.com/office/drawing/2014/main" id="{0C5A76C3-C9C4-4AA4-B7EA-4F62AF1E94C3}"/>
              </a:ext>
            </a:extLst>
          </p:cNvPr>
          <p:cNvSpPr/>
          <p:nvPr/>
        </p:nvSpPr>
        <p:spPr>
          <a:xfrm flipV="1">
            <a:off x="4126303" y="4072326"/>
            <a:ext cx="557698" cy="148539"/>
          </a:xfrm>
          <a:prstGeom prst="rightArrow">
            <a:avLst/>
          </a:prstGeom>
          <a:solidFill>
            <a:srgbClr val="377DFF"/>
          </a:solidFill>
          <a:ln w="12700" cap="flat" cmpd="sng" algn="ctr">
            <a:solidFill>
              <a:srgbClr val="377DFF">
                <a:shade val="50000"/>
              </a:srgbClr>
            </a:solidFill>
            <a:prstDash val="solid"/>
            <a:miter lim="800000"/>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tr-TR" sz="1800" b="0" i="0" u="none" strike="noStrike" kern="0" cap="none" spc="0" normalizeH="0" baseline="0" noProof="0" dirty="0" smtClean="0">
              <a:ln>
                <a:noFill/>
              </a:ln>
              <a:solidFill>
                <a:srgbClr val="FFFFFF"/>
              </a:solidFill>
              <a:effectLst/>
              <a:uLnTx/>
              <a:uFillTx/>
              <a:latin typeface="Calibri"/>
              <a:ea typeface="+mn-ea"/>
              <a:cs typeface="+mn-cs"/>
            </a:endParaRPr>
          </a:p>
        </p:txBody>
      </p:sp>
      <p:sp>
        <p:nvSpPr>
          <p:cNvPr id="9" name="Ok: Sağ 13">
            <a:extLst>
              <a:ext uri="{FF2B5EF4-FFF2-40B4-BE49-F238E27FC236}">
                <a16:creationId xmlns:a16="http://schemas.microsoft.com/office/drawing/2014/main" id="{B33BB397-925C-45AE-9966-68EF1365F435}"/>
              </a:ext>
            </a:extLst>
          </p:cNvPr>
          <p:cNvSpPr/>
          <p:nvPr/>
        </p:nvSpPr>
        <p:spPr>
          <a:xfrm rot="19788020" flipV="1">
            <a:off x="3847817" y="3071944"/>
            <a:ext cx="495339" cy="189345"/>
          </a:xfrm>
          <a:prstGeom prst="rightArrow">
            <a:avLst/>
          </a:prstGeom>
          <a:solidFill>
            <a:srgbClr val="377DFF"/>
          </a:solidFill>
          <a:ln w="12700" cap="flat" cmpd="sng" algn="ctr">
            <a:solidFill>
              <a:srgbClr val="377DFF">
                <a:shade val="50000"/>
              </a:srgbClr>
            </a:solidFill>
            <a:prstDash val="solid"/>
            <a:miter lim="800000"/>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tr-TR" sz="1800" b="0" i="0" u="none" strike="noStrike" kern="0" cap="none" spc="0" normalizeH="0" baseline="0" noProof="0" dirty="0" smtClean="0">
              <a:ln>
                <a:noFill/>
              </a:ln>
              <a:solidFill>
                <a:srgbClr val="FFFFFF"/>
              </a:solidFill>
              <a:effectLst/>
              <a:uLnTx/>
              <a:uFillTx/>
              <a:latin typeface="Calibri"/>
              <a:ea typeface="+mn-ea"/>
              <a:cs typeface="+mn-cs"/>
            </a:endParaRPr>
          </a:p>
        </p:txBody>
      </p:sp>
      <p:sp>
        <p:nvSpPr>
          <p:cNvPr id="10" name="Ok: Sağ 14">
            <a:extLst>
              <a:ext uri="{FF2B5EF4-FFF2-40B4-BE49-F238E27FC236}">
                <a16:creationId xmlns:a16="http://schemas.microsoft.com/office/drawing/2014/main" id="{608E56B8-FD44-4154-903A-0B21862F0EDF}"/>
              </a:ext>
            </a:extLst>
          </p:cNvPr>
          <p:cNvSpPr/>
          <p:nvPr/>
        </p:nvSpPr>
        <p:spPr>
          <a:xfrm rot="1371728" flipV="1">
            <a:off x="4015621" y="4898524"/>
            <a:ext cx="453863" cy="189345"/>
          </a:xfrm>
          <a:prstGeom prst="rightArrow">
            <a:avLst/>
          </a:prstGeom>
          <a:solidFill>
            <a:srgbClr val="377DFF"/>
          </a:solidFill>
          <a:ln w="12700" cap="flat" cmpd="sng" algn="ctr">
            <a:solidFill>
              <a:srgbClr val="377DFF">
                <a:shade val="50000"/>
              </a:srgbClr>
            </a:solidFill>
            <a:prstDash val="solid"/>
            <a:miter lim="800000"/>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tr-TR" sz="1800" b="0" i="0" u="none" strike="noStrike" kern="0" cap="none" spc="0" normalizeH="0" baseline="0" noProof="0" smtClean="0">
              <a:ln>
                <a:noFill/>
              </a:ln>
              <a:solidFill>
                <a:srgbClr val="FFFFFF"/>
              </a:solidFill>
              <a:effectLst/>
              <a:uLnTx/>
              <a:uFillTx/>
              <a:latin typeface="Calibri"/>
              <a:ea typeface="+mn-ea"/>
              <a:cs typeface="+mn-cs"/>
            </a:endParaRPr>
          </a:p>
        </p:txBody>
      </p:sp>
      <p:sp>
        <p:nvSpPr>
          <p:cNvPr id="11" name="Akış Çizelgesi: Karar 10">
            <a:extLst>
              <a:ext uri="{FF2B5EF4-FFF2-40B4-BE49-F238E27FC236}">
                <a16:creationId xmlns:a16="http://schemas.microsoft.com/office/drawing/2014/main" id="{E48290F6-CB35-41D2-AD9A-B0A9BD95AB61}"/>
              </a:ext>
            </a:extLst>
          </p:cNvPr>
          <p:cNvSpPr/>
          <p:nvPr/>
        </p:nvSpPr>
        <p:spPr>
          <a:xfrm>
            <a:off x="7125782" y="2378574"/>
            <a:ext cx="3346659" cy="3574918"/>
          </a:xfrm>
          <a:prstGeom prst="flowChartDecision">
            <a:avLst/>
          </a:prstGeom>
          <a:solidFill>
            <a:schemeClr val="accent4">
              <a:lumMod val="60000"/>
              <a:lumOff val="40000"/>
            </a:schemeClr>
          </a:solidFill>
          <a:ln w="12700" cap="flat" cmpd="sng" algn="ctr">
            <a:solidFill>
              <a:srgbClr val="377DFF">
                <a:shade val="50000"/>
              </a:srgbClr>
            </a:solidFill>
            <a:prstDash val="solid"/>
            <a:miter lim="800000"/>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tr-TR" sz="1800" b="0" i="0" u="none" strike="noStrike" kern="0" cap="none" spc="0" normalizeH="0" baseline="0" noProof="0" dirty="0" smtClean="0">
                <a:ln>
                  <a:noFill/>
                </a:ln>
                <a:solidFill>
                  <a:prstClr val="black"/>
                </a:solidFill>
                <a:effectLst/>
                <a:uLnTx/>
                <a:uFillTx/>
                <a:latin typeface="Calibri"/>
                <a:ea typeface="+mn-ea"/>
                <a:cs typeface="+mn-cs"/>
              </a:rPr>
              <a:t>Temel fonksiyonların</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tr-TR" sz="1800" b="1" i="0" u="none" strike="noStrike" kern="0" cap="none" spc="0" normalizeH="0" baseline="0" noProof="0" dirty="0" smtClean="0">
                <a:ln>
                  <a:noFill/>
                </a:ln>
                <a:solidFill>
                  <a:srgbClr val="C00000"/>
                </a:solidFill>
                <a:effectLst/>
                <a:uLnTx/>
                <a:uFillTx/>
                <a:latin typeface="Calibri"/>
                <a:ea typeface="+mn-ea"/>
                <a:cs typeface="+mn-cs"/>
              </a:rPr>
              <a:t>paydaşların beklentilerine </a:t>
            </a:r>
            <a:r>
              <a:rPr kumimoji="0" lang="tr-TR" sz="1800" b="0" i="0" u="none" strike="noStrike" kern="0" cap="none" spc="0" normalizeH="0" baseline="0" noProof="0" dirty="0" smtClean="0">
                <a:ln>
                  <a:noFill/>
                </a:ln>
                <a:solidFill>
                  <a:prstClr val="black"/>
                </a:solidFill>
                <a:effectLst/>
                <a:uLnTx/>
                <a:uFillTx/>
                <a:latin typeface="Calibri"/>
                <a:ea typeface="+mn-ea"/>
                <a:cs typeface="+mn-cs"/>
              </a:rPr>
              <a:t>ve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tr-TR" sz="1800" b="1" i="0" u="none" strike="noStrike" kern="0" cap="none" spc="0" normalizeH="0" baseline="0" noProof="0" dirty="0" smtClean="0">
                <a:ln>
                  <a:noFill/>
                </a:ln>
                <a:solidFill>
                  <a:srgbClr val="FF0000"/>
                </a:solidFill>
                <a:effectLst/>
                <a:uLnTx/>
                <a:uFillTx/>
                <a:latin typeface="Calibri"/>
                <a:ea typeface="+mn-ea"/>
                <a:cs typeface="+mn-cs"/>
              </a:rPr>
              <a:t>amaca uygun </a:t>
            </a:r>
            <a:r>
              <a:rPr kumimoji="0" lang="tr-TR" sz="1800" b="0" i="0" u="none" strike="noStrike" kern="0" cap="none" spc="0" normalizeH="0" baseline="0" noProof="0" dirty="0" smtClean="0">
                <a:ln>
                  <a:noFill/>
                </a:ln>
                <a:solidFill>
                  <a:prstClr val="black"/>
                </a:solidFill>
                <a:effectLst/>
                <a:uLnTx/>
                <a:uFillTx/>
                <a:latin typeface="Calibri"/>
                <a:ea typeface="+mn-ea"/>
                <a:cs typeface="+mn-cs"/>
              </a:rPr>
              <a:t>olarak yerine getirilmesi</a:t>
            </a:r>
          </a:p>
        </p:txBody>
      </p:sp>
      <p:sp>
        <p:nvSpPr>
          <p:cNvPr id="12" name="Ok: Sağ 17">
            <a:extLst>
              <a:ext uri="{FF2B5EF4-FFF2-40B4-BE49-F238E27FC236}">
                <a16:creationId xmlns:a16="http://schemas.microsoft.com/office/drawing/2014/main" id="{9E180364-94EB-421D-AE56-51B7A995A287}"/>
              </a:ext>
            </a:extLst>
          </p:cNvPr>
          <p:cNvSpPr/>
          <p:nvPr/>
        </p:nvSpPr>
        <p:spPr>
          <a:xfrm flipV="1">
            <a:off x="6475326" y="4088784"/>
            <a:ext cx="631000" cy="212236"/>
          </a:xfrm>
          <a:prstGeom prst="rightArrow">
            <a:avLst/>
          </a:prstGeom>
          <a:solidFill>
            <a:srgbClr val="377DFF"/>
          </a:solidFill>
          <a:ln w="12700" cap="flat" cmpd="sng" algn="ctr">
            <a:solidFill>
              <a:srgbClr val="377DFF">
                <a:shade val="50000"/>
              </a:srgbClr>
            </a:solidFill>
            <a:prstDash val="solid"/>
            <a:miter lim="800000"/>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tr-TR" sz="1800" b="0" i="0" u="none" strike="noStrike" kern="0" cap="none" spc="0" normalizeH="0" baseline="0" noProof="0" smtClean="0">
              <a:ln>
                <a:noFill/>
              </a:ln>
              <a:solidFill>
                <a:srgbClr val="FFFFFF"/>
              </a:solidFill>
              <a:effectLst/>
              <a:uLnTx/>
              <a:uFillTx/>
              <a:latin typeface="Calibri"/>
              <a:ea typeface="+mn-ea"/>
              <a:cs typeface="+mn-cs"/>
            </a:endParaRPr>
          </a:p>
        </p:txBody>
      </p:sp>
      <p:sp>
        <p:nvSpPr>
          <p:cNvPr id="13" name="Ok: Sağ 18">
            <a:extLst>
              <a:ext uri="{FF2B5EF4-FFF2-40B4-BE49-F238E27FC236}">
                <a16:creationId xmlns:a16="http://schemas.microsoft.com/office/drawing/2014/main" id="{E8C1BC3A-8DD1-4F34-BD33-674A9471FC7D}"/>
              </a:ext>
            </a:extLst>
          </p:cNvPr>
          <p:cNvSpPr/>
          <p:nvPr/>
        </p:nvSpPr>
        <p:spPr>
          <a:xfrm rot="1857750" flipV="1">
            <a:off x="7095333" y="3135888"/>
            <a:ext cx="631000" cy="212236"/>
          </a:xfrm>
          <a:prstGeom prst="rightArrow">
            <a:avLst/>
          </a:prstGeom>
          <a:solidFill>
            <a:srgbClr val="377DFF"/>
          </a:solidFill>
          <a:ln w="12700" cap="flat" cmpd="sng" algn="ctr">
            <a:solidFill>
              <a:srgbClr val="377DFF">
                <a:shade val="50000"/>
              </a:srgbClr>
            </a:solidFill>
            <a:prstDash val="solid"/>
            <a:miter lim="800000"/>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tr-TR" sz="1800" b="0" i="0" u="none" strike="noStrike" kern="0" cap="none" spc="0" normalizeH="0" baseline="0" noProof="0" smtClean="0">
              <a:ln>
                <a:noFill/>
              </a:ln>
              <a:solidFill>
                <a:srgbClr val="FFFFFF"/>
              </a:solidFill>
              <a:effectLst/>
              <a:uLnTx/>
              <a:uFillTx/>
              <a:latin typeface="Calibri"/>
              <a:ea typeface="+mn-ea"/>
              <a:cs typeface="+mn-cs"/>
            </a:endParaRPr>
          </a:p>
        </p:txBody>
      </p:sp>
      <p:sp>
        <p:nvSpPr>
          <p:cNvPr id="14" name="Ok: Sağ 19">
            <a:extLst>
              <a:ext uri="{FF2B5EF4-FFF2-40B4-BE49-F238E27FC236}">
                <a16:creationId xmlns:a16="http://schemas.microsoft.com/office/drawing/2014/main" id="{4852505A-81E5-411A-A907-C6B37872DAD6}"/>
              </a:ext>
            </a:extLst>
          </p:cNvPr>
          <p:cNvSpPr/>
          <p:nvPr/>
        </p:nvSpPr>
        <p:spPr>
          <a:xfrm rot="19318671" flipV="1">
            <a:off x="7188712" y="5274565"/>
            <a:ext cx="616883" cy="208686"/>
          </a:xfrm>
          <a:prstGeom prst="rightArrow">
            <a:avLst/>
          </a:prstGeom>
          <a:solidFill>
            <a:srgbClr val="377DFF"/>
          </a:solidFill>
          <a:ln w="12700" cap="flat" cmpd="sng" algn="ctr">
            <a:solidFill>
              <a:srgbClr val="377DFF">
                <a:shade val="50000"/>
              </a:srgbClr>
            </a:solidFill>
            <a:prstDash val="solid"/>
            <a:miter lim="800000"/>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tr-TR" sz="1800" b="0" i="0" u="none" strike="noStrike" kern="0" cap="none" spc="0" normalizeH="0" baseline="0" noProof="0" dirty="0" smtClean="0">
              <a:ln>
                <a:noFill/>
              </a:ln>
              <a:solidFill>
                <a:srgbClr val="FFFFFF"/>
              </a:solidFill>
              <a:effectLst/>
              <a:uLnTx/>
              <a:uFillTx/>
              <a:latin typeface="Calibri"/>
              <a:ea typeface="+mn-ea"/>
              <a:cs typeface="+mn-cs"/>
            </a:endParaRPr>
          </a:p>
        </p:txBody>
      </p:sp>
      <p:sp>
        <p:nvSpPr>
          <p:cNvPr id="15" name="Oval 14">
            <a:extLst>
              <a:ext uri="{FF2B5EF4-FFF2-40B4-BE49-F238E27FC236}">
                <a16:creationId xmlns:a16="http://schemas.microsoft.com/office/drawing/2014/main" id="{3C6ED02E-A961-43AE-B74B-E72AF739C2AC}"/>
              </a:ext>
            </a:extLst>
          </p:cNvPr>
          <p:cNvSpPr/>
          <p:nvPr/>
        </p:nvSpPr>
        <p:spPr>
          <a:xfrm>
            <a:off x="9842796" y="3285538"/>
            <a:ext cx="2047806" cy="2071739"/>
          </a:xfrm>
          <a:prstGeom prst="ellipse">
            <a:avLst/>
          </a:prstGeom>
          <a:solidFill>
            <a:schemeClr val="accent2">
              <a:lumMod val="75000"/>
            </a:schemeClr>
          </a:solidFill>
          <a:ln w="12700" cap="flat" cmpd="sng" algn="ctr">
            <a:solidFill>
              <a:srgbClr val="377DFF">
                <a:shade val="50000"/>
              </a:srgbClr>
            </a:solidFill>
            <a:prstDash val="solid"/>
            <a:miter lim="800000"/>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tr-TR" sz="1800" b="0" i="0" u="none" strike="noStrike" kern="0" cap="none" spc="0" normalizeH="0" baseline="0" noProof="0" dirty="0" smtClean="0">
                <a:ln>
                  <a:noFill/>
                </a:ln>
                <a:solidFill>
                  <a:srgbClr val="FFFFFF"/>
                </a:solidFill>
                <a:effectLst/>
                <a:uLnTx/>
                <a:uFillTx/>
                <a:latin typeface="Calibri"/>
                <a:ea typeface="+mn-ea"/>
                <a:cs typeface="+mn-cs"/>
              </a:rPr>
              <a:t>Kamuoyuna verilen güvence</a:t>
            </a:r>
          </a:p>
        </p:txBody>
      </p:sp>
      <p:sp>
        <p:nvSpPr>
          <p:cNvPr id="16" name="Dikdörtgen 15">
            <a:extLst>
              <a:ext uri="{FF2B5EF4-FFF2-40B4-BE49-F238E27FC236}">
                <a16:creationId xmlns:a16="http://schemas.microsoft.com/office/drawing/2014/main" id="{AA947966-7B2A-477E-B823-0E92559D5AA5}"/>
              </a:ext>
            </a:extLst>
          </p:cNvPr>
          <p:cNvSpPr/>
          <p:nvPr/>
        </p:nvSpPr>
        <p:spPr>
          <a:xfrm>
            <a:off x="485861" y="1915536"/>
            <a:ext cx="1860845" cy="840911"/>
          </a:xfrm>
          <a:prstGeom prst="rect">
            <a:avLst/>
          </a:prstGeom>
          <a:solidFill>
            <a:srgbClr val="FFFFFF"/>
          </a:solidFill>
          <a:ln w="12700" cap="flat" cmpd="sng" algn="ctr">
            <a:solidFill>
              <a:srgbClr val="377DFF">
                <a:shade val="50000"/>
              </a:srgbClr>
            </a:solidFill>
            <a:prstDash val="solid"/>
            <a:miter lim="800000"/>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tr-TR" sz="1600" b="1" i="0" u="none" strike="noStrike" kern="0" cap="none" spc="0" normalizeH="0" baseline="0" noProof="0" dirty="0" smtClean="0">
                <a:ln>
                  <a:noFill/>
                </a:ln>
                <a:solidFill>
                  <a:srgbClr val="FF0000"/>
                </a:solidFill>
                <a:effectLst/>
                <a:uLnTx/>
                <a:uFillTx/>
                <a:latin typeface="Calibri"/>
                <a:ea typeface="+mn-ea"/>
                <a:cs typeface="+mn-cs"/>
              </a:rPr>
              <a:t>Şeffaflık</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tr-TR" sz="1600" b="1" i="0" u="none" strike="noStrike" kern="0" cap="none" spc="0" normalizeH="0" baseline="0" noProof="0" dirty="0" smtClean="0">
                <a:ln>
                  <a:noFill/>
                </a:ln>
                <a:solidFill>
                  <a:srgbClr val="FF0000"/>
                </a:solidFill>
                <a:effectLst/>
                <a:uLnTx/>
                <a:uFillTx/>
                <a:latin typeface="Calibri"/>
                <a:ea typeface="+mn-ea"/>
                <a:cs typeface="+mn-cs"/>
              </a:rPr>
              <a:t>Hesap verebilirlik</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tr-TR" sz="1600" b="1" i="0" u="none" strike="noStrike" kern="0" cap="none" spc="0" normalizeH="0" baseline="0" noProof="0" dirty="0" smtClean="0">
                <a:ln>
                  <a:noFill/>
                </a:ln>
                <a:solidFill>
                  <a:srgbClr val="FF0000"/>
                </a:solidFill>
                <a:effectLst/>
                <a:uLnTx/>
                <a:uFillTx/>
                <a:latin typeface="Calibri"/>
                <a:ea typeface="+mn-ea"/>
                <a:cs typeface="+mn-cs"/>
              </a:rPr>
              <a:t>Sürekli iyileşme</a:t>
            </a:r>
          </a:p>
        </p:txBody>
      </p:sp>
      <p:sp>
        <p:nvSpPr>
          <p:cNvPr id="17" name="Ok: Sağ 25">
            <a:extLst>
              <a:ext uri="{FF2B5EF4-FFF2-40B4-BE49-F238E27FC236}">
                <a16:creationId xmlns:a16="http://schemas.microsoft.com/office/drawing/2014/main" id="{CC4C78AA-7735-4620-B459-E9012449BA26}"/>
              </a:ext>
            </a:extLst>
          </p:cNvPr>
          <p:cNvSpPr/>
          <p:nvPr/>
        </p:nvSpPr>
        <p:spPr>
          <a:xfrm rot="3335481" flipV="1">
            <a:off x="1379189" y="2887949"/>
            <a:ext cx="533703" cy="226733"/>
          </a:xfrm>
          <a:prstGeom prst="rightArrow">
            <a:avLst/>
          </a:prstGeom>
          <a:solidFill>
            <a:srgbClr val="377DFF"/>
          </a:solidFill>
          <a:ln w="12700" cap="flat" cmpd="sng" algn="ctr">
            <a:solidFill>
              <a:srgbClr val="377DFF">
                <a:shade val="50000"/>
              </a:srgbClr>
            </a:solidFill>
            <a:prstDash val="solid"/>
            <a:miter lim="800000"/>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tr-TR" sz="1800" b="0" i="0" u="none" strike="noStrike" kern="0" cap="none" spc="0" normalizeH="0" baseline="0" noProof="0" smtClean="0">
              <a:ln>
                <a:noFill/>
              </a:ln>
              <a:solidFill>
                <a:srgbClr val="FFFFFF"/>
              </a:solidFill>
              <a:effectLst/>
              <a:uLnTx/>
              <a:uFillTx/>
              <a:latin typeface="Calibri"/>
              <a:ea typeface="+mn-ea"/>
              <a:cs typeface="+mn-cs"/>
            </a:endParaRPr>
          </a:p>
        </p:txBody>
      </p:sp>
      <p:sp>
        <p:nvSpPr>
          <p:cNvPr id="18" name="Dikdörtgen 17">
            <a:extLst>
              <a:ext uri="{FF2B5EF4-FFF2-40B4-BE49-F238E27FC236}">
                <a16:creationId xmlns:a16="http://schemas.microsoft.com/office/drawing/2014/main" id="{2F570903-66D4-4E6A-992E-0BDCF65D0A60}"/>
              </a:ext>
            </a:extLst>
          </p:cNvPr>
          <p:cNvSpPr/>
          <p:nvPr/>
        </p:nvSpPr>
        <p:spPr>
          <a:xfrm>
            <a:off x="485861" y="5508636"/>
            <a:ext cx="2208760" cy="840911"/>
          </a:xfrm>
          <a:prstGeom prst="rect">
            <a:avLst/>
          </a:prstGeom>
          <a:solidFill>
            <a:srgbClr val="FFFFFF"/>
          </a:solidFill>
          <a:ln w="12700" cap="flat" cmpd="sng" algn="ctr">
            <a:solidFill>
              <a:srgbClr val="15B1FB"/>
            </a:solidFill>
            <a:prstDash val="solid"/>
            <a:miter lim="800000"/>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tr-TR" sz="1800" b="1" i="0" u="none" strike="noStrike" kern="0" cap="none" spc="0" normalizeH="0" baseline="0" noProof="0" dirty="0" smtClean="0">
                <a:ln>
                  <a:noFill/>
                </a:ln>
                <a:solidFill>
                  <a:srgbClr val="FF0000"/>
                </a:solidFill>
                <a:effectLst/>
                <a:uLnTx/>
                <a:uFillTx/>
                <a:latin typeface="Calibri"/>
                <a:ea typeface="+mn-ea"/>
                <a:cs typeface="+mn-cs"/>
              </a:rPr>
              <a:t>Paydaşların ihtiyaçları ve beklentileri</a:t>
            </a:r>
          </a:p>
        </p:txBody>
      </p:sp>
      <p:sp>
        <p:nvSpPr>
          <p:cNvPr id="19" name="Ok: Sağ 26">
            <a:extLst>
              <a:ext uri="{FF2B5EF4-FFF2-40B4-BE49-F238E27FC236}">
                <a16:creationId xmlns:a16="http://schemas.microsoft.com/office/drawing/2014/main" id="{B9DE46D0-0320-46F7-874C-EDA02F6074E4}"/>
              </a:ext>
            </a:extLst>
          </p:cNvPr>
          <p:cNvSpPr/>
          <p:nvPr/>
        </p:nvSpPr>
        <p:spPr>
          <a:xfrm rot="17965981" flipV="1">
            <a:off x="1286242" y="4956286"/>
            <a:ext cx="607477" cy="242390"/>
          </a:xfrm>
          <a:prstGeom prst="rightArrow">
            <a:avLst/>
          </a:prstGeom>
          <a:solidFill>
            <a:srgbClr val="377DFF"/>
          </a:solidFill>
          <a:ln w="12700" cap="flat" cmpd="sng" algn="ctr">
            <a:solidFill>
              <a:srgbClr val="377DFF">
                <a:shade val="50000"/>
              </a:srgbClr>
            </a:solidFill>
            <a:prstDash val="solid"/>
            <a:miter lim="800000"/>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tr-TR" sz="1800" b="0" i="0" u="none" strike="noStrike" kern="0" cap="none" spc="0" normalizeH="0" baseline="0" noProof="0" smtClean="0">
              <a:ln>
                <a:noFill/>
              </a:ln>
              <a:solidFill>
                <a:srgbClr val="FFFFFF"/>
              </a:solidFill>
              <a:effectLst/>
              <a:uLnTx/>
              <a:uFillTx/>
              <a:latin typeface="Calibri"/>
              <a:ea typeface="+mn-ea"/>
              <a:cs typeface="+mn-cs"/>
            </a:endParaRPr>
          </a:p>
        </p:txBody>
      </p:sp>
      <p:sp>
        <p:nvSpPr>
          <p:cNvPr id="20" name="Dikdörtgen 19">
            <a:extLst>
              <a:ext uri="{FF2B5EF4-FFF2-40B4-BE49-F238E27FC236}">
                <a16:creationId xmlns:a16="http://schemas.microsoft.com/office/drawing/2014/main" id="{5F31C176-F700-476F-8171-FD75E45C326C}"/>
              </a:ext>
            </a:extLst>
          </p:cNvPr>
          <p:cNvSpPr/>
          <p:nvPr/>
        </p:nvSpPr>
        <p:spPr>
          <a:xfrm>
            <a:off x="9782103" y="6080895"/>
            <a:ext cx="2165711" cy="57045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tr-TR" sz="1600" b="0" i="0" u="none" strike="noStrike" kern="1200" cap="none" spc="0" normalizeH="0" baseline="0" noProof="0" dirty="0">
                <a:ln>
                  <a:noFill/>
                </a:ln>
                <a:solidFill>
                  <a:prstClr val="white"/>
                </a:solidFill>
                <a:effectLst/>
                <a:uLnTx/>
                <a:uFillTx/>
                <a:latin typeface="Calibri" panose="020F0502020204030204"/>
                <a:ea typeface="+mn-ea"/>
                <a:cs typeface="+mn-cs"/>
              </a:rPr>
              <a:t>Kaynak: IUCEA (2008)</a:t>
            </a:r>
          </a:p>
        </p:txBody>
      </p:sp>
      <p:sp>
        <p:nvSpPr>
          <p:cNvPr id="21" name="Metin kutusu 20"/>
          <p:cNvSpPr txBox="1"/>
          <p:nvPr/>
        </p:nvSpPr>
        <p:spPr>
          <a:xfrm>
            <a:off x="0" y="1338433"/>
            <a:ext cx="5632174" cy="461665"/>
          </a:xfrm>
          <a:prstGeom prst="rect">
            <a:avLst/>
          </a:prstGeom>
          <a:solidFill>
            <a:schemeClr val="accent6">
              <a:lumMod val="40000"/>
              <a:lumOff val="60000"/>
            </a:schemeClr>
          </a:solidFill>
          <a:ln w="38100">
            <a:solidFill>
              <a:srgbClr val="FFC000"/>
            </a:solid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tr-TR" sz="2400" b="0" i="0" u="none" strike="noStrike" kern="1200" cap="none" spc="0" normalizeH="0" baseline="0" noProof="0" dirty="0" smtClean="0">
                <a:ln>
                  <a:noFill/>
                </a:ln>
                <a:solidFill>
                  <a:prstClr val="black"/>
                </a:solidFill>
                <a:effectLst/>
                <a:uLnTx/>
                <a:uFillTx/>
                <a:latin typeface="Calibri" panose="020F0502020204030204"/>
                <a:ea typeface="+mn-ea"/>
                <a:cs typeface="+mn-cs"/>
              </a:rPr>
              <a:t>Yükseköğretimde Kalite Güvence Sistemi</a:t>
            </a:r>
            <a:endParaRPr kumimoji="0" lang="tr-TR" sz="24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63902084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5" name="Metin kutusu 4"/>
          <p:cNvSpPr txBox="1"/>
          <p:nvPr/>
        </p:nvSpPr>
        <p:spPr>
          <a:xfrm>
            <a:off x="161110" y="1382417"/>
            <a:ext cx="6954585" cy="461665"/>
          </a:xfrm>
          <a:prstGeom prst="rect">
            <a:avLst/>
          </a:prstGeom>
          <a:solidFill>
            <a:srgbClr val="FF0000"/>
          </a:solidFill>
          <a:ln w="38100">
            <a:solidFill>
              <a:srgbClr val="FFC000"/>
            </a:solid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tr-TR" sz="2400" b="1" i="0" u="none" strike="noStrike" kern="1200" cap="none" spc="0" normalizeH="0" baseline="0" noProof="0" dirty="0" smtClean="0">
                <a:ln>
                  <a:noFill/>
                </a:ln>
                <a:solidFill>
                  <a:schemeClr val="bg1"/>
                </a:solidFill>
                <a:effectLst/>
                <a:uLnTx/>
                <a:uFillTx/>
                <a:latin typeface="Calibri" panose="020F0502020204030204"/>
                <a:ea typeface="+mn-ea"/>
                <a:cs typeface="+mn-cs"/>
              </a:rPr>
              <a:t>Ders Planı</a:t>
            </a:r>
            <a:r>
              <a:rPr kumimoji="0" lang="tr-TR" sz="2400" b="1" i="0" u="none" strike="noStrike" kern="1200" cap="none" spc="0" normalizeH="0" noProof="0" dirty="0" smtClean="0">
                <a:ln>
                  <a:noFill/>
                </a:ln>
                <a:solidFill>
                  <a:schemeClr val="bg1"/>
                </a:solidFill>
                <a:effectLst/>
                <a:uLnTx/>
                <a:uFillTx/>
                <a:latin typeface="Calibri" panose="020F0502020204030204"/>
                <a:ea typeface="+mn-ea"/>
                <a:cs typeface="+mn-cs"/>
              </a:rPr>
              <a:t> ile Ders Öğrenme Çıktısı İlişkisi</a:t>
            </a:r>
            <a:endParaRPr kumimoji="0" lang="tr-TR" sz="2400" b="1" i="0" u="none" strike="noStrike" kern="1200" cap="none" spc="0" normalizeH="0" baseline="0" noProof="0" dirty="0">
              <a:ln>
                <a:noFill/>
              </a:ln>
              <a:solidFill>
                <a:schemeClr val="bg1"/>
              </a:solidFill>
              <a:effectLst/>
              <a:uLnTx/>
              <a:uFillTx/>
              <a:latin typeface="Calibri" panose="020F0502020204030204"/>
              <a:ea typeface="+mn-ea"/>
              <a:cs typeface="+mn-cs"/>
            </a:endParaRPr>
          </a:p>
        </p:txBody>
      </p:sp>
      <p:sp>
        <p:nvSpPr>
          <p:cNvPr id="6" name="Yuvarlatılmış Dikdörtgen 5"/>
          <p:cNvSpPr/>
          <p:nvPr/>
        </p:nvSpPr>
        <p:spPr>
          <a:xfrm>
            <a:off x="299257" y="4558145"/>
            <a:ext cx="2161310" cy="606829"/>
          </a:xfrm>
          <a:prstGeom prst="roundRect">
            <a:avLst/>
          </a:prstGeom>
          <a:solidFill>
            <a:schemeClr val="bg1"/>
          </a:solid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smtClean="0">
                <a:solidFill>
                  <a:schemeClr val="tx1"/>
                </a:solidFill>
              </a:rPr>
              <a:t>PROGRAM ÇIKTILARI</a:t>
            </a:r>
            <a:endParaRPr lang="tr-TR" dirty="0">
              <a:solidFill>
                <a:schemeClr val="tx1"/>
              </a:solidFill>
            </a:endParaRPr>
          </a:p>
        </p:txBody>
      </p:sp>
      <p:sp>
        <p:nvSpPr>
          <p:cNvPr id="8" name="Yuvarlatılmış Dikdörtgen 7"/>
          <p:cNvSpPr/>
          <p:nvPr/>
        </p:nvSpPr>
        <p:spPr>
          <a:xfrm>
            <a:off x="457199" y="2058610"/>
            <a:ext cx="2161310" cy="606829"/>
          </a:xfrm>
          <a:prstGeom prst="roundRect">
            <a:avLst/>
          </a:prstGeom>
          <a:solidFill>
            <a:schemeClr val="bg1"/>
          </a:solid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smtClean="0">
                <a:solidFill>
                  <a:schemeClr val="tx1"/>
                </a:solidFill>
              </a:rPr>
              <a:t>DERS PLANI</a:t>
            </a:r>
            <a:endParaRPr lang="tr-TR" dirty="0">
              <a:solidFill>
                <a:schemeClr val="tx1"/>
              </a:solidFill>
            </a:endParaRPr>
          </a:p>
        </p:txBody>
      </p:sp>
      <p:sp>
        <p:nvSpPr>
          <p:cNvPr id="9" name="Yuvarlatılmış Dikdörtgen 8"/>
          <p:cNvSpPr/>
          <p:nvPr/>
        </p:nvSpPr>
        <p:spPr>
          <a:xfrm>
            <a:off x="7849983" y="1279899"/>
            <a:ext cx="2161310" cy="606829"/>
          </a:xfrm>
          <a:prstGeom prst="roundRect">
            <a:avLst/>
          </a:prstGeom>
          <a:solidFill>
            <a:schemeClr val="bg1"/>
          </a:solid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smtClean="0">
                <a:solidFill>
                  <a:schemeClr val="tx1"/>
                </a:solidFill>
              </a:rPr>
              <a:t>DERSİN AMACI</a:t>
            </a:r>
            <a:endParaRPr lang="tr-TR" dirty="0">
              <a:solidFill>
                <a:schemeClr val="tx1"/>
              </a:solidFill>
            </a:endParaRPr>
          </a:p>
        </p:txBody>
      </p:sp>
      <p:pic>
        <p:nvPicPr>
          <p:cNvPr id="2" name="Resim 1"/>
          <p:cNvPicPr>
            <a:picLocks noChangeAspect="1"/>
          </p:cNvPicPr>
          <p:nvPr/>
        </p:nvPicPr>
        <p:blipFill>
          <a:blip r:embed="rId3"/>
          <a:stretch>
            <a:fillRect/>
          </a:stretch>
        </p:blipFill>
        <p:spPr>
          <a:xfrm>
            <a:off x="2975696" y="2044757"/>
            <a:ext cx="3607984" cy="4718947"/>
          </a:xfrm>
          <a:prstGeom prst="rect">
            <a:avLst/>
          </a:prstGeom>
        </p:spPr>
      </p:pic>
      <p:pic>
        <p:nvPicPr>
          <p:cNvPr id="11" name="Resim 10"/>
          <p:cNvPicPr>
            <a:picLocks noChangeAspect="1"/>
          </p:cNvPicPr>
          <p:nvPr/>
        </p:nvPicPr>
        <p:blipFill>
          <a:blip r:embed="rId4"/>
          <a:stretch>
            <a:fillRect/>
          </a:stretch>
        </p:blipFill>
        <p:spPr>
          <a:xfrm>
            <a:off x="6940867" y="4217848"/>
            <a:ext cx="5130370" cy="2435630"/>
          </a:xfrm>
          <a:prstGeom prst="rect">
            <a:avLst/>
          </a:prstGeom>
          <a:solidFill>
            <a:schemeClr val="accent4">
              <a:lumMod val="40000"/>
              <a:lumOff val="60000"/>
            </a:schemeClr>
          </a:solidFill>
        </p:spPr>
      </p:pic>
      <p:sp>
        <p:nvSpPr>
          <p:cNvPr id="12" name="Dikdörtgen 11"/>
          <p:cNvSpPr/>
          <p:nvPr/>
        </p:nvSpPr>
        <p:spPr>
          <a:xfrm>
            <a:off x="7395556" y="2044757"/>
            <a:ext cx="4466705" cy="1200329"/>
          </a:xfrm>
          <a:prstGeom prst="rect">
            <a:avLst/>
          </a:prstGeom>
          <a:solidFill>
            <a:schemeClr val="accent1">
              <a:lumMod val="60000"/>
              <a:lumOff val="40000"/>
            </a:schemeClr>
          </a:solidFill>
        </p:spPr>
        <p:txBody>
          <a:bodyPr wrap="square">
            <a:spAutoFit/>
          </a:bodyPr>
          <a:lstStyle/>
          <a:p>
            <a:r>
              <a:rPr lang="tr-TR" b="1" dirty="0"/>
              <a:t>Dersin Amacı</a:t>
            </a:r>
          </a:p>
          <a:p>
            <a:r>
              <a:rPr lang="tr-TR" dirty="0"/>
              <a:t>Öğrencilere meslek yaşamlarında kullanabilecekleri temel kimya bilgisini kazandırmak.</a:t>
            </a:r>
          </a:p>
        </p:txBody>
      </p:sp>
      <p:sp>
        <p:nvSpPr>
          <p:cNvPr id="13" name="Dikdörtgen 12"/>
          <p:cNvSpPr/>
          <p:nvPr/>
        </p:nvSpPr>
        <p:spPr>
          <a:xfrm>
            <a:off x="228599" y="5453149"/>
            <a:ext cx="2618509" cy="1200329"/>
          </a:xfrm>
          <a:prstGeom prst="rect">
            <a:avLst/>
          </a:prstGeom>
          <a:solidFill>
            <a:schemeClr val="accent6">
              <a:lumMod val="60000"/>
              <a:lumOff val="40000"/>
            </a:schemeClr>
          </a:solidFill>
        </p:spPr>
        <p:txBody>
          <a:bodyPr wrap="square">
            <a:spAutoFit/>
          </a:bodyPr>
          <a:lstStyle/>
          <a:p>
            <a:r>
              <a:rPr lang="tr-TR" dirty="0" smtClean="0"/>
              <a:t>PÇ1</a:t>
            </a:r>
            <a:r>
              <a:rPr lang="tr-TR" dirty="0"/>
              <a:t>	Beslenme ve diyetetik alanı ile ilgili kuramsal ve uygulama bilgilerine sahiptir.</a:t>
            </a:r>
          </a:p>
        </p:txBody>
      </p:sp>
      <p:sp>
        <p:nvSpPr>
          <p:cNvPr id="14" name="Yuvarlatılmış Dikdörtgen 13"/>
          <p:cNvSpPr/>
          <p:nvPr/>
        </p:nvSpPr>
        <p:spPr>
          <a:xfrm>
            <a:off x="7849983" y="3488573"/>
            <a:ext cx="3114503" cy="606829"/>
          </a:xfrm>
          <a:prstGeom prst="roundRect">
            <a:avLst/>
          </a:prstGeom>
          <a:solidFill>
            <a:schemeClr val="bg1"/>
          </a:solid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smtClean="0">
                <a:solidFill>
                  <a:schemeClr val="tx1"/>
                </a:solidFill>
              </a:rPr>
              <a:t>DERS ÖĞRENME ÇIKTISI</a:t>
            </a:r>
            <a:endParaRPr lang="tr-TR" dirty="0">
              <a:solidFill>
                <a:schemeClr val="tx1"/>
              </a:solidFill>
            </a:endParaRPr>
          </a:p>
        </p:txBody>
      </p:sp>
    </p:spTree>
    <p:extLst>
      <p:ext uri="{BB962C8B-B14F-4D97-AF65-F5344CB8AC3E}">
        <p14:creationId xmlns:p14="http://schemas.microsoft.com/office/powerpoint/2010/main" val="29553907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5" name="Metin kutusu 4"/>
          <p:cNvSpPr txBox="1"/>
          <p:nvPr/>
        </p:nvSpPr>
        <p:spPr>
          <a:xfrm>
            <a:off x="161110" y="1382417"/>
            <a:ext cx="7777545" cy="461665"/>
          </a:xfrm>
          <a:prstGeom prst="rect">
            <a:avLst/>
          </a:prstGeom>
          <a:solidFill>
            <a:srgbClr val="FF0000"/>
          </a:solidFill>
          <a:ln w="38100">
            <a:solidFill>
              <a:srgbClr val="FFC000"/>
            </a:solid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tr-TR" sz="2400" b="1" i="0" u="none" strike="noStrike" kern="1200" cap="none" spc="0" normalizeH="0" baseline="0" noProof="0" dirty="0" smtClean="0">
                <a:ln>
                  <a:noFill/>
                </a:ln>
                <a:solidFill>
                  <a:schemeClr val="bg1"/>
                </a:solidFill>
                <a:effectLst/>
                <a:uLnTx/>
                <a:uFillTx/>
                <a:latin typeface="Calibri" panose="020F0502020204030204"/>
                <a:ea typeface="+mn-ea"/>
                <a:cs typeface="+mn-cs"/>
              </a:rPr>
              <a:t>TYÇÇ ile Program Çıktıları</a:t>
            </a:r>
            <a:r>
              <a:rPr kumimoji="0" lang="tr-TR" sz="2400" b="1" i="0" u="none" strike="noStrike" kern="1200" cap="none" spc="0" normalizeH="0" noProof="0" dirty="0" smtClean="0">
                <a:ln>
                  <a:noFill/>
                </a:ln>
                <a:solidFill>
                  <a:schemeClr val="bg1"/>
                </a:solidFill>
                <a:effectLst/>
                <a:uLnTx/>
                <a:uFillTx/>
                <a:latin typeface="Calibri" panose="020F0502020204030204"/>
                <a:ea typeface="+mn-ea"/>
                <a:cs typeface="+mn-cs"/>
              </a:rPr>
              <a:t> ve Ders Öğrenme Çıktıları </a:t>
            </a:r>
            <a:r>
              <a:rPr kumimoji="0" lang="tr-TR" sz="2400" b="1" i="0" u="none" strike="noStrike" kern="1200" cap="none" spc="0" normalizeH="0" noProof="0" dirty="0" err="1" smtClean="0">
                <a:ln>
                  <a:noFill/>
                </a:ln>
                <a:solidFill>
                  <a:schemeClr val="bg1"/>
                </a:solidFill>
                <a:effectLst/>
                <a:uLnTx/>
                <a:uFillTx/>
                <a:latin typeface="Calibri" panose="020F0502020204030204"/>
                <a:ea typeface="+mn-ea"/>
                <a:cs typeface="+mn-cs"/>
              </a:rPr>
              <a:t>İlşikisi</a:t>
            </a:r>
            <a:endParaRPr kumimoji="0" lang="tr-TR" sz="2400" b="1" i="0" u="none" strike="noStrike" kern="1200" cap="none" spc="0" normalizeH="0" baseline="0" noProof="0" dirty="0">
              <a:ln>
                <a:noFill/>
              </a:ln>
              <a:solidFill>
                <a:schemeClr val="bg1"/>
              </a:solidFill>
              <a:effectLst/>
              <a:uLnTx/>
              <a:uFillTx/>
              <a:latin typeface="Calibri" panose="020F0502020204030204"/>
              <a:ea typeface="+mn-ea"/>
              <a:cs typeface="+mn-cs"/>
            </a:endParaRPr>
          </a:p>
        </p:txBody>
      </p:sp>
      <p:graphicFrame>
        <p:nvGraphicFramePr>
          <p:cNvPr id="4" name="3 İçerik Yer Tutucusu"/>
          <p:cNvGraphicFramePr>
            <a:graphicFrameLocks/>
          </p:cNvGraphicFramePr>
          <p:nvPr>
            <p:extLst>
              <p:ext uri="{D42A27DB-BD31-4B8C-83A1-F6EECF244321}">
                <p14:modId xmlns:p14="http://schemas.microsoft.com/office/powerpoint/2010/main" val="1508015488"/>
              </p:ext>
            </p:extLst>
          </p:nvPr>
        </p:nvGraphicFramePr>
        <p:xfrm>
          <a:off x="111124" y="2070100"/>
          <a:ext cx="11360440" cy="4752975"/>
        </p:xfrm>
        <a:graphic>
          <a:graphicData uri="http://schemas.openxmlformats.org/drawingml/2006/table">
            <a:tbl>
              <a:tblPr/>
              <a:tblGrid>
                <a:gridCol w="4671584">
                  <a:extLst>
                    <a:ext uri="{9D8B030D-6E8A-4147-A177-3AD203B41FA5}">
                      <a16:colId xmlns:a16="http://schemas.microsoft.com/office/drawing/2014/main" val="20000"/>
                    </a:ext>
                  </a:extLst>
                </a:gridCol>
                <a:gridCol w="6688856">
                  <a:extLst>
                    <a:ext uri="{9D8B030D-6E8A-4147-A177-3AD203B41FA5}">
                      <a16:colId xmlns:a16="http://schemas.microsoft.com/office/drawing/2014/main" val="20001"/>
                    </a:ext>
                  </a:extLst>
                </a:gridCol>
              </a:tblGrid>
              <a:tr h="4752975">
                <a:tc>
                  <a:txBody>
                    <a:bodyPr/>
                    <a:lstStyle/>
                    <a:p>
                      <a:pPr algn="ctr">
                        <a:lnSpc>
                          <a:spcPct val="115000"/>
                        </a:lnSpc>
                        <a:spcAft>
                          <a:spcPts val="0"/>
                        </a:spcAft>
                      </a:pPr>
                      <a:endParaRPr lang="tr-TR" sz="2000" dirty="0">
                        <a:solidFill>
                          <a:schemeClr val="accent5">
                            <a:lumMod val="50000"/>
                          </a:schemeClr>
                        </a:solidFill>
                        <a:latin typeface="+mn-lt"/>
                        <a:ea typeface="Calibri"/>
                        <a:cs typeface="Times New Roman"/>
                      </a:endParaRPr>
                    </a:p>
                    <a:p>
                      <a:pPr algn="ctr">
                        <a:lnSpc>
                          <a:spcPct val="115000"/>
                        </a:lnSpc>
                        <a:spcAft>
                          <a:spcPts val="0"/>
                        </a:spcAft>
                      </a:pPr>
                      <a:endParaRPr lang="tr-TR" sz="2000" b="1" i="1" dirty="0" smtClean="0">
                        <a:solidFill>
                          <a:schemeClr val="accent5">
                            <a:lumMod val="50000"/>
                          </a:schemeClr>
                        </a:solidFill>
                        <a:latin typeface="+mn-lt"/>
                        <a:ea typeface="Calibri"/>
                        <a:cs typeface="Times New Roman"/>
                      </a:endParaRPr>
                    </a:p>
                    <a:p>
                      <a:pPr algn="ctr">
                        <a:lnSpc>
                          <a:spcPct val="115000"/>
                        </a:lnSpc>
                        <a:spcAft>
                          <a:spcPts val="0"/>
                        </a:spcAft>
                      </a:pPr>
                      <a:endParaRPr lang="tr-TR" sz="2000" b="1" i="1" dirty="0" smtClean="0">
                        <a:solidFill>
                          <a:schemeClr val="accent5">
                            <a:lumMod val="50000"/>
                          </a:schemeClr>
                        </a:solidFill>
                        <a:latin typeface="Georgia" pitchFamily="18" charset="0"/>
                        <a:ea typeface="Calibri"/>
                        <a:cs typeface="Times New Roman"/>
                      </a:endParaRPr>
                    </a:p>
                    <a:p>
                      <a:pPr algn="ctr">
                        <a:lnSpc>
                          <a:spcPct val="115000"/>
                        </a:lnSpc>
                        <a:spcAft>
                          <a:spcPts val="0"/>
                        </a:spcAft>
                      </a:pPr>
                      <a:r>
                        <a:rPr lang="tr-TR" sz="2400" b="1" i="1" dirty="0" smtClean="0">
                          <a:solidFill>
                            <a:schemeClr val="tx1"/>
                          </a:solidFill>
                          <a:latin typeface="Georgia" pitchFamily="18" charset="0"/>
                          <a:ea typeface="Calibri"/>
                          <a:cs typeface="Times New Roman"/>
                        </a:rPr>
                        <a:t>Öğretim </a:t>
                      </a:r>
                      <a:r>
                        <a:rPr lang="tr-TR" sz="2400" b="1" i="1" dirty="0">
                          <a:solidFill>
                            <a:schemeClr val="tx1"/>
                          </a:solidFill>
                          <a:latin typeface="Georgia" pitchFamily="18" charset="0"/>
                          <a:ea typeface="Calibri"/>
                          <a:cs typeface="Times New Roman"/>
                        </a:rPr>
                        <a:t>Üyesinin </a:t>
                      </a:r>
                      <a:r>
                        <a:rPr lang="tr-TR" sz="2400" b="1" i="1" dirty="0" smtClean="0">
                          <a:solidFill>
                            <a:schemeClr val="tx1"/>
                          </a:solidFill>
                          <a:latin typeface="Georgia" pitchFamily="18" charset="0"/>
                          <a:ea typeface="Calibri"/>
                          <a:cs typeface="Times New Roman"/>
                        </a:rPr>
                        <a:t>Ders</a:t>
                      </a:r>
                      <a:r>
                        <a:rPr lang="tr-TR" sz="2400" b="1" i="1" baseline="0" dirty="0" smtClean="0">
                          <a:solidFill>
                            <a:schemeClr val="tx1"/>
                          </a:solidFill>
                          <a:latin typeface="Georgia" pitchFamily="18" charset="0"/>
                          <a:ea typeface="Calibri"/>
                          <a:cs typeface="Times New Roman"/>
                        </a:rPr>
                        <a:t> </a:t>
                      </a:r>
                      <a:r>
                        <a:rPr lang="tr-TR" sz="2400" dirty="0" smtClean="0">
                          <a:solidFill>
                            <a:schemeClr val="accent5">
                              <a:lumMod val="50000"/>
                            </a:schemeClr>
                          </a:solidFill>
                          <a:latin typeface="Georgia" panose="02040502050405020303" pitchFamily="18" charset="0"/>
                          <a:ea typeface="Calibri"/>
                          <a:cs typeface="Times New Roman"/>
                        </a:rPr>
                        <a:t>Öğrenme Çıktısı</a:t>
                      </a:r>
                      <a:r>
                        <a:rPr lang="tr-TR" sz="2400" baseline="0" dirty="0" smtClean="0">
                          <a:solidFill>
                            <a:schemeClr val="accent5">
                              <a:lumMod val="50000"/>
                            </a:schemeClr>
                          </a:solidFill>
                          <a:latin typeface="Georgia" panose="02040502050405020303" pitchFamily="18" charset="0"/>
                          <a:ea typeface="Calibri"/>
                          <a:cs typeface="Times New Roman"/>
                        </a:rPr>
                        <a:t> /Program Çıktısı </a:t>
                      </a:r>
                      <a:r>
                        <a:rPr lang="tr-TR" sz="2400" b="1" i="1" dirty="0" smtClean="0">
                          <a:solidFill>
                            <a:schemeClr val="tx1"/>
                          </a:solidFill>
                          <a:latin typeface="Georgia" pitchFamily="18" charset="0"/>
                          <a:ea typeface="Calibri"/>
                          <a:cs typeface="Times New Roman"/>
                        </a:rPr>
                        <a:t> İlişkisini</a:t>
                      </a:r>
                      <a:r>
                        <a:rPr lang="tr-TR" sz="2400" b="1" i="1" baseline="0" dirty="0" smtClean="0">
                          <a:solidFill>
                            <a:schemeClr val="tx1"/>
                          </a:solidFill>
                          <a:latin typeface="Georgia" pitchFamily="18" charset="0"/>
                          <a:ea typeface="Calibri"/>
                          <a:cs typeface="Times New Roman"/>
                        </a:rPr>
                        <a:t> belirlerken</a:t>
                      </a:r>
                      <a:endParaRPr lang="tr-TR" sz="2400" dirty="0">
                        <a:solidFill>
                          <a:schemeClr val="tx1"/>
                        </a:solidFill>
                        <a:latin typeface="Georgia" pitchFamily="18" charset="0"/>
                        <a:ea typeface="Calibri"/>
                        <a:cs typeface="Times New Roman"/>
                      </a:endParaRPr>
                    </a:p>
                  </a:txBody>
                  <a:tcPr marL="68574" marR="6857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solidFill>
                  </a:tcPr>
                </a:tc>
                <a:tc>
                  <a:txBody>
                    <a:bodyPr/>
                    <a:lstStyle/>
                    <a:p>
                      <a:pPr marL="0" lvl="0" indent="0" algn="just">
                        <a:lnSpc>
                          <a:spcPct val="115000"/>
                        </a:lnSpc>
                        <a:spcAft>
                          <a:spcPts val="0"/>
                        </a:spcAft>
                        <a:buFont typeface="Comic Sans MS"/>
                        <a:buNone/>
                        <a:tabLst>
                          <a:tab pos="457200" algn="l"/>
                        </a:tabLst>
                      </a:pPr>
                      <a:r>
                        <a:rPr lang="tr-TR" sz="2200" dirty="0" smtClean="0">
                          <a:solidFill>
                            <a:schemeClr val="accent5">
                              <a:lumMod val="50000"/>
                            </a:schemeClr>
                          </a:solidFill>
                          <a:latin typeface="Georgia" pitchFamily="18" charset="0"/>
                          <a:ea typeface="Calibri"/>
                          <a:cs typeface="Times New Roman"/>
                        </a:rPr>
                        <a:t>Öğrenme çıktılarını yazdıktan sonra, her bir öğrenme çıktısının hangi TYYÇ ile </a:t>
                      </a:r>
                      <a:r>
                        <a:rPr lang="tr-TR" sz="2200" dirty="0" err="1" smtClean="0">
                          <a:solidFill>
                            <a:schemeClr val="accent5">
                              <a:lumMod val="50000"/>
                            </a:schemeClr>
                          </a:solidFill>
                          <a:latin typeface="Georgia" pitchFamily="18" charset="0"/>
                          <a:ea typeface="Calibri"/>
                          <a:cs typeface="Times New Roman"/>
                        </a:rPr>
                        <a:t>ilişiklendirilmiş</a:t>
                      </a:r>
                      <a:r>
                        <a:rPr lang="tr-TR" sz="2200" dirty="0" smtClean="0">
                          <a:solidFill>
                            <a:schemeClr val="accent5">
                              <a:lumMod val="50000"/>
                            </a:schemeClr>
                          </a:solidFill>
                          <a:latin typeface="Georgia" pitchFamily="18" charset="0"/>
                          <a:ea typeface="Calibri"/>
                          <a:cs typeface="Times New Roman"/>
                        </a:rPr>
                        <a:t> Program çıktısı/çıktılarıyla ilişkili olduğu</a:t>
                      </a:r>
                      <a:r>
                        <a:rPr lang="tr-TR" sz="2200" baseline="0" dirty="0" smtClean="0">
                          <a:solidFill>
                            <a:schemeClr val="accent5">
                              <a:lumMod val="50000"/>
                            </a:schemeClr>
                          </a:solidFill>
                          <a:latin typeface="Georgia" pitchFamily="18" charset="0"/>
                          <a:ea typeface="Calibri"/>
                          <a:cs typeface="Times New Roman"/>
                        </a:rPr>
                        <a:t> ve derecesi belirtilir</a:t>
                      </a:r>
                      <a:r>
                        <a:rPr lang="tr-TR" sz="2200" dirty="0" smtClean="0">
                          <a:solidFill>
                            <a:schemeClr val="accent5">
                              <a:lumMod val="50000"/>
                            </a:schemeClr>
                          </a:solidFill>
                          <a:latin typeface="Georgia" pitchFamily="18" charset="0"/>
                          <a:ea typeface="Calibri"/>
                          <a:cs typeface="Times New Roman"/>
                        </a:rPr>
                        <a:t> </a:t>
                      </a:r>
                    </a:p>
                    <a:p>
                      <a:pPr marL="0" lvl="0" indent="0" algn="just">
                        <a:lnSpc>
                          <a:spcPct val="115000"/>
                        </a:lnSpc>
                        <a:spcAft>
                          <a:spcPts val="0"/>
                        </a:spcAft>
                        <a:buFont typeface="Comic Sans MS"/>
                        <a:buNone/>
                        <a:tabLst>
                          <a:tab pos="457200" algn="l"/>
                        </a:tabLst>
                      </a:pPr>
                      <a:endParaRPr lang="tr-TR" sz="2200" dirty="0" smtClean="0">
                        <a:solidFill>
                          <a:schemeClr val="accent5">
                            <a:lumMod val="50000"/>
                          </a:schemeClr>
                        </a:solidFill>
                        <a:latin typeface="Georgia" pitchFamily="18" charset="0"/>
                        <a:ea typeface="Calibri"/>
                        <a:cs typeface="Times New Roman"/>
                      </a:endParaRPr>
                    </a:p>
                    <a:p>
                      <a:pPr marL="0" lvl="0" indent="0" algn="just">
                        <a:lnSpc>
                          <a:spcPct val="115000"/>
                        </a:lnSpc>
                        <a:spcAft>
                          <a:spcPts val="0"/>
                        </a:spcAft>
                        <a:buFont typeface="Comic Sans MS"/>
                        <a:buNone/>
                        <a:tabLst>
                          <a:tab pos="457200" algn="l"/>
                        </a:tabLst>
                      </a:pPr>
                      <a:r>
                        <a:rPr lang="tr-TR" sz="2200" dirty="0" smtClean="0">
                          <a:solidFill>
                            <a:schemeClr val="accent5">
                              <a:lumMod val="50000"/>
                            </a:schemeClr>
                          </a:solidFill>
                          <a:latin typeface="Georgia" pitchFamily="18" charset="0"/>
                          <a:ea typeface="Calibri"/>
                          <a:cs typeface="Times New Roman"/>
                        </a:rPr>
                        <a:t>Bu süreç, dersinizin programa nasıl katkıda bulunduğunu görmenize ya da dersinizin programa olan katkısını artırmak için dersin amacını ve öğrenme çıktılarını gözden geçirmenize yardımcı olacaktır. </a:t>
                      </a:r>
                      <a:endParaRPr lang="tr-TR" sz="2200" dirty="0">
                        <a:solidFill>
                          <a:schemeClr val="accent5">
                            <a:lumMod val="50000"/>
                          </a:schemeClr>
                        </a:solidFill>
                        <a:latin typeface="Georgia" pitchFamily="18" charset="0"/>
                        <a:ea typeface="Calibri"/>
                        <a:cs typeface="Times New Roman"/>
                      </a:endParaRPr>
                    </a:p>
                  </a:txBody>
                  <a:tcPr marL="68574" marR="6857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0000"/>
                  </a:ext>
                </a:extLst>
              </a:tr>
            </a:tbl>
          </a:graphicData>
        </a:graphic>
      </p:graphicFrame>
    </p:spTree>
    <p:extLst>
      <p:ext uri="{BB962C8B-B14F-4D97-AF65-F5344CB8AC3E}">
        <p14:creationId xmlns:p14="http://schemas.microsoft.com/office/powerpoint/2010/main" val="258325557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5" name="Metin kutusu 4"/>
          <p:cNvSpPr txBox="1"/>
          <p:nvPr/>
        </p:nvSpPr>
        <p:spPr>
          <a:xfrm>
            <a:off x="161110" y="1382417"/>
            <a:ext cx="5290457" cy="461665"/>
          </a:xfrm>
          <a:prstGeom prst="rect">
            <a:avLst/>
          </a:prstGeom>
          <a:solidFill>
            <a:srgbClr val="FF0000"/>
          </a:solidFill>
          <a:ln w="38100">
            <a:solidFill>
              <a:srgbClr val="FFC000"/>
            </a:solid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tr-TR" sz="2400" b="1" i="0" u="none" strike="noStrike" kern="1200" cap="none" spc="0" normalizeH="0" baseline="0" noProof="0" dirty="0" smtClean="0">
                <a:ln>
                  <a:noFill/>
                </a:ln>
                <a:solidFill>
                  <a:schemeClr val="bg1"/>
                </a:solidFill>
                <a:effectLst/>
                <a:uLnTx/>
                <a:uFillTx/>
                <a:latin typeface="Calibri" panose="020F0502020204030204"/>
                <a:ea typeface="+mn-ea"/>
                <a:cs typeface="+mn-cs"/>
              </a:rPr>
              <a:t>Program </a:t>
            </a:r>
            <a:r>
              <a:rPr lang="tr-TR" sz="2400" b="1" dirty="0" smtClean="0">
                <a:solidFill>
                  <a:schemeClr val="bg1"/>
                </a:solidFill>
                <a:latin typeface="Calibri" panose="020F0502020204030204"/>
              </a:rPr>
              <a:t>Çıktıları ile Ders </a:t>
            </a:r>
            <a:r>
              <a:rPr lang="tr-TR" sz="2400" b="1" dirty="0" err="1" smtClean="0">
                <a:solidFill>
                  <a:schemeClr val="bg1"/>
                </a:solidFill>
                <a:latin typeface="Calibri" panose="020F0502020204030204"/>
              </a:rPr>
              <a:t>Matriksleri</a:t>
            </a:r>
            <a:endParaRPr kumimoji="0" lang="tr-TR" sz="2400" b="1" i="0" u="none" strike="noStrike" kern="1200" cap="none" spc="0" normalizeH="0" baseline="0" noProof="0" dirty="0">
              <a:ln>
                <a:noFill/>
              </a:ln>
              <a:solidFill>
                <a:schemeClr val="bg1"/>
              </a:solidFill>
              <a:effectLst/>
              <a:uLnTx/>
              <a:uFillTx/>
              <a:latin typeface="Calibri" panose="020F0502020204030204"/>
              <a:ea typeface="+mn-ea"/>
              <a:cs typeface="+mn-cs"/>
            </a:endParaRPr>
          </a:p>
        </p:txBody>
      </p:sp>
      <p:graphicFrame>
        <p:nvGraphicFramePr>
          <p:cNvPr id="4" name="Tablo 3"/>
          <p:cNvGraphicFramePr>
            <a:graphicFrameLocks noGrp="1"/>
          </p:cNvGraphicFramePr>
          <p:nvPr>
            <p:extLst>
              <p:ext uri="{D42A27DB-BD31-4B8C-83A1-F6EECF244321}">
                <p14:modId xmlns:p14="http://schemas.microsoft.com/office/powerpoint/2010/main" val="1403907550"/>
              </p:ext>
            </p:extLst>
          </p:nvPr>
        </p:nvGraphicFramePr>
        <p:xfrm>
          <a:off x="1871171" y="5524888"/>
          <a:ext cx="10045700" cy="1114425"/>
        </p:xfrm>
        <a:graphic>
          <a:graphicData uri="http://schemas.openxmlformats.org/drawingml/2006/table">
            <a:tbl>
              <a:tblPr/>
              <a:tblGrid>
                <a:gridCol w="901700">
                  <a:extLst>
                    <a:ext uri="{9D8B030D-6E8A-4147-A177-3AD203B41FA5}">
                      <a16:colId xmlns:a16="http://schemas.microsoft.com/office/drawing/2014/main" val="608999572"/>
                    </a:ext>
                  </a:extLst>
                </a:gridCol>
                <a:gridCol w="609600">
                  <a:extLst>
                    <a:ext uri="{9D8B030D-6E8A-4147-A177-3AD203B41FA5}">
                      <a16:colId xmlns:a16="http://schemas.microsoft.com/office/drawing/2014/main" val="4133196729"/>
                    </a:ext>
                  </a:extLst>
                </a:gridCol>
                <a:gridCol w="609600">
                  <a:extLst>
                    <a:ext uri="{9D8B030D-6E8A-4147-A177-3AD203B41FA5}">
                      <a16:colId xmlns:a16="http://schemas.microsoft.com/office/drawing/2014/main" val="1330372240"/>
                    </a:ext>
                  </a:extLst>
                </a:gridCol>
                <a:gridCol w="609600">
                  <a:extLst>
                    <a:ext uri="{9D8B030D-6E8A-4147-A177-3AD203B41FA5}">
                      <a16:colId xmlns:a16="http://schemas.microsoft.com/office/drawing/2014/main" val="3596392622"/>
                    </a:ext>
                  </a:extLst>
                </a:gridCol>
                <a:gridCol w="609600">
                  <a:extLst>
                    <a:ext uri="{9D8B030D-6E8A-4147-A177-3AD203B41FA5}">
                      <a16:colId xmlns:a16="http://schemas.microsoft.com/office/drawing/2014/main" val="3432213181"/>
                    </a:ext>
                  </a:extLst>
                </a:gridCol>
                <a:gridCol w="609600">
                  <a:extLst>
                    <a:ext uri="{9D8B030D-6E8A-4147-A177-3AD203B41FA5}">
                      <a16:colId xmlns:a16="http://schemas.microsoft.com/office/drawing/2014/main" val="1077531821"/>
                    </a:ext>
                  </a:extLst>
                </a:gridCol>
                <a:gridCol w="609600">
                  <a:extLst>
                    <a:ext uri="{9D8B030D-6E8A-4147-A177-3AD203B41FA5}">
                      <a16:colId xmlns:a16="http://schemas.microsoft.com/office/drawing/2014/main" val="3210665949"/>
                    </a:ext>
                  </a:extLst>
                </a:gridCol>
                <a:gridCol w="609600">
                  <a:extLst>
                    <a:ext uri="{9D8B030D-6E8A-4147-A177-3AD203B41FA5}">
                      <a16:colId xmlns:a16="http://schemas.microsoft.com/office/drawing/2014/main" val="4159972905"/>
                    </a:ext>
                  </a:extLst>
                </a:gridCol>
                <a:gridCol w="609600">
                  <a:extLst>
                    <a:ext uri="{9D8B030D-6E8A-4147-A177-3AD203B41FA5}">
                      <a16:colId xmlns:a16="http://schemas.microsoft.com/office/drawing/2014/main" val="3785250658"/>
                    </a:ext>
                  </a:extLst>
                </a:gridCol>
                <a:gridCol w="609600">
                  <a:extLst>
                    <a:ext uri="{9D8B030D-6E8A-4147-A177-3AD203B41FA5}">
                      <a16:colId xmlns:a16="http://schemas.microsoft.com/office/drawing/2014/main" val="3859782260"/>
                    </a:ext>
                  </a:extLst>
                </a:gridCol>
                <a:gridCol w="609600">
                  <a:extLst>
                    <a:ext uri="{9D8B030D-6E8A-4147-A177-3AD203B41FA5}">
                      <a16:colId xmlns:a16="http://schemas.microsoft.com/office/drawing/2014/main" val="3768925890"/>
                    </a:ext>
                  </a:extLst>
                </a:gridCol>
                <a:gridCol w="609600">
                  <a:extLst>
                    <a:ext uri="{9D8B030D-6E8A-4147-A177-3AD203B41FA5}">
                      <a16:colId xmlns:a16="http://schemas.microsoft.com/office/drawing/2014/main" val="508659599"/>
                    </a:ext>
                  </a:extLst>
                </a:gridCol>
                <a:gridCol w="609600">
                  <a:extLst>
                    <a:ext uri="{9D8B030D-6E8A-4147-A177-3AD203B41FA5}">
                      <a16:colId xmlns:a16="http://schemas.microsoft.com/office/drawing/2014/main" val="2419955374"/>
                    </a:ext>
                  </a:extLst>
                </a:gridCol>
                <a:gridCol w="609600">
                  <a:extLst>
                    <a:ext uri="{9D8B030D-6E8A-4147-A177-3AD203B41FA5}">
                      <a16:colId xmlns:a16="http://schemas.microsoft.com/office/drawing/2014/main" val="1099612953"/>
                    </a:ext>
                  </a:extLst>
                </a:gridCol>
                <a:gridCol w="609600">
                  <a:extLst>
                    <a:ext uri="{9D8B030D-6E8A-4147-A177-3AD203B41FA5}">
                      <a16:colId xmlns:a16="http://schemas.microsoft.com/office/drawing/2014/main" val="4109631032"/>
                    </a:ext>
                  </a:extLst>
                </a:gridCol>
                <a:gridCol w="609600">
                  <a:extLst>
                    <a:ext uri="{9D8B030D-6E8A-4147-A177-3AD203B41FA5}">
                      <a16:colId xmlns:a16="http://schemas.microsoft.com/office/drawing/2014/main" val="3505530706"/>
                    </a:ext>
                  </a:extLst>
                </a:gridCol>
              </a:tblGrid>
              <a:tr h="276225">
                <a:tc>
                  <a:txBody>
                    <a:bodyPr/>
                    <a:lstStyle/>
                    <a:p>
                      <a:pPr algn="l" fontAlgn="t"/>
                      <a:r>
                        <a:rPr lang="tr-TR" sz="1200" b="1" i="0" u="none" strike="noStrike">
                          <a:solidFill>
                            <a:srgbClr val="9C6500"/>
                          </a:solidFill>
                          <a:effectLst/>
                          <a:latin typeface="Calibri" panose="020F0502020204030204" pitchFamily="34" charset="0"/>
                        </a:rPr>
                        <a:t>Ö.Ç. \ P.Ç.</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408577"/>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EB9C"/>
                    </a:solidFill>
                  </a:tcPr>
                </a:tc>
                <a:tc>
                  <a:txBody>
                    <a:bodyPr/>
                    <a:lstStyle/>
                    <a:p>
                      <a:pPr algn="l" fontAlgn="t"/>
                      <a:r>
                        <a:rPr lang="tr-TR" sz="1200" b="0" i="0" u="none" strike="noStrike">
                          <a:solidFill>
                            <a:srgbClr val="9C6500"/>
                          </a:solidFill>
                          <a:effectLst/>
                          <a:latin typeface="Calibri" panose="020F0502020204030204" pitchFamily="34" charset="0"/>
                        </a:rPr>
                        <a:t>P.Ç. 1</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608877"/>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EB9C"/>
                    </a:solidFill>
                  </a:tcPr>
                </a:tc>
                <a:tc>
                  <a:txBody>
                    <a:bodyPr/>
                    <a:lstStyle/>
                    <a:p>
                      <a:pPr algn="l" fontAlgn="t"/>
                      <a:r>
                        <a:rPr lang="tr-TR" sz="1200" b="0" i="0" u="none" strike="noStrike" dirty="0">
                          <a:solidFill>
                            <a:srgbClr val="9C6500"/>
                          </a:solidFill>
                          <a:effectLst/>
                          <a:latin typeface="Calibri" panose="020F0502020204030204" pitchFamily="34" charset="0"/>
                        </a:rPr>
                        <a:t>P.Ç. 2</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608877"/>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EB9C"/>
                    </a:solidFill>
                  </a:tcPr>
                </a:tc>
                <a:tc>
                  <a:txBody>
                    <a:bodyPr/>
                    <a:lstStyle/>
                    <a:p>
                      <a:pPr algn="l" fontAlgn="t"/>
                      <a:r>
                        <a:rPr lang="tr-TR" sz="1200" b="0" i="0" u="none" strike="noStrike">
                          <a:solidFill>
                            <a:srgbClr val="9C6500"/>
                          </a:solidFill>
                          <a:effectLst/>
                          <a:latin typeface="Calibri" panose="020F0502020204030204" pitchFamily="34" charset="0"/>
                        </a:rPr>
                        <a:t>P.Ç. 3</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808577"/>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EB9C"/>
                    </a:solidFill>
                  </a:tcPr>
                </a:tc>
                <a:tc>
                  <a:txBody>
                    <a:bodyPr/>
                    <a:lstStyle/>
                    <a:p>
                      <a:pPr algn="l" fontAlgn="t"/>
                      <a:r>
                        <a:rPr lang="tr-TR" sz="1200" b="0" i="0" u="none" strike="noStrike" dirty="0">
                          <a:solidFill>
                            <a:srgbClr val="9C6500"/>
                          </a:solidFill>
                          <a:effectLst/>
                          <a:latin typeface="Calibri" panose="020F0502020204030204" pitchFamily="34" charset="0"/>
                        </a:rPr>
                        <a:t>P.Ç. 4</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E08377"/>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EB9C"/>
                    </a:solidFill>
                  </a:tcPr>
                </a:tc>
                <a:tc>
                  <a:txBody>
                    <a:bodyPr/>
                    <a:lstStyle/>
                    <a:p>
                      <a:pPr algn="l" fontAlgn="t"/>
                      <a:r>
                        <a:rPr lang="tr-TR" sz="1200" b="0" i="0" u="none" strike="noStrike">
                          <a:solidFill>
                            <a:srgbClr val="9C6500"/>
                          </a:solidFill>
                          <a:effectLst/>
                          <a:latin typeface="Calibri" panose="020F0502020204030204" pitchFamily="34" charset="0"/>
                        </a:rPr>
                        <a:t>P.Ç. 5</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8577"/>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EB9C"/>
                    </a:solidFill>
                  </a:tcPr>
                </a:tc>
                <a:tc>
                  <a:txBody>
                    <a:bodyPr/>
                    <a:lstStyle/>
                    <a:p>
                      <a:pPr algn="l" fontAlgn="t"/>
                      <a:r>
                        <a:rPr lang="tr-TR" sz="1200" b="0" i="0" u="none" strike="noStrike" dirty="0">
                          <a:solidFill>
                            <a:srgbClr val="9C6500"/>
                          </a:solidFill>
                          <a:effectLst/>
                          <a:latin typeface="Calibri" panose="020F0502020204030204" pitchFamily="34" charset="0"/>
                        </a:rPr>
                        <a:t>P.Ç. 6</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C08377"/>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EB9C"/>
                    </a:solidFill>
                  </a:tcPr>
                </a:tc>
                <a:tc>
                  <a:txBody>
                    <a:bodyPr/>
                    <a:lstStyle/>
                    <a:p>
                      <a:pPr algn="l" fontAlgn="t"/>
                      <a:r>
                        <a:rPr lang="tr-TR" sz="1200" b="0" i="0" u="none" strike="noStrike">
                          <a:solidFill>
                            <a:srgbClr val="9C6500"/>
                          </a:solidFill>
                          <a:effectLst/>
                          <a:latin typeface="Calibri" panose="020F0502020204030204" pitchFamily="34" charset="0"/>
                        </a:rPr>
                        <a:t>P.Ç. 7</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E08377"/>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EB9C"/>
                    </a:solidFill>
                  </a:tcPr>
                </a:tc>
                <a:tc>
                  <a:txBody>
                    <a:bodyPr/>
                    <a:lstStyle/>
                    <a:p>
                      <a:pPr algn="l" fontAlgn="t"/>
                      <a:r>
                        <a:rPr lang="tr-TR" sz="1200" b="0" i="0" u="none" strike="noStrike">
                          <a:solidFill>
                            <a:srgbClr val="9C6500"/>
                          </a:solidFill>
                          <a:effectLst/>
                          <a:latin typeface="Calibri" panose="020F0502020204030204" pitchFamily="34" charset="0"/>
                        </a:rPr>
                        <a:t>P.Ç. 8</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808577"/>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EB9C"/>
                    </a:solidFill>
                  </a:tcPr>
                </a:tc>
                <a:tc>
                  <a:txBody>
                    <a:bodyPr/>
                    <a:lstStyle/>
                    <a:p>
                      <a:pPr algn="l" fontAlgn="t"/>
                      <a:r>
                        <a:rPr lang="tr-TR" sz="1200" b="0" i="0" u="none" strike="noStrike">
                          <a:solidFill>
                            <a:srgbClr val="9C6500"/>
                          </a:solidFill>
                          <a:effectLst/>
                          <a:latin typeface="Calibri" panose="020F0502020204030204" pitchFamily="34" charset="0"/>
                        </a:rPr>
                        <a:t>P.Ç. 9</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808577"/>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EB9C"/>
                    </a:solidFill>
                  </a:tcPr>
                </a:tc>
                <a:tc>
                  <a:txBody>
                    <a:bodyPr/>
                    <a:lstStyle/>
                    <a:p>
                      <a:pPr algn="l" fontAlgn="t"/>
                      <a:r>
                        <a:rPr lang="tr-TR" sz="1200" b="0" i="0" u="none" strike="noStrike">
                          <a:solidFill>
                            <a:srgbClr val="9C6500"/>
                          </a:solidFill>
                          <a:effectLst/>
                          <a:latin typeface="Calibri" panose="020F0502020204030204" pitchFamily="34" charset="0"/>
                        </a:rPr>
                        <a:t>P.Ç. 10</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808577"/>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EB9C"/>
                    </a:solidFill>
                  </a:tcPr>
                </a:tc>
                <a:tc>
                  <a:txBody>
                    <a:bodyPr/>
                    <a:lstStyle/>
                    <a:p>
                      <a:pPr algn="l" fontAlgn="t"/>
                      <a:r>
                        <a:rPr lang="tr-TR" sz="1200" b="0" i="0" u="none" strike="noStrike">
                          <a:solidFill>
                            <a:srgbClr val="9C6500"/>
                          </a:solidFill>
                          <a:effectLst/>
                          <a:latin typeface="Calibri" panose="020F0502020204030204" pitchFamily="34" charset="0"/>
                        </a:rPr>
                        <a:t>P.Ç. 11</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E08377"/>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EB9C"/>
                    </a:solidFill>
                  </a:tcPr>
                </a:tc>
                <a:tc>
                  <a:txBody>
                    <a:bodyPr/>
                    <a:lstStyle/>
                    <a:p>
                      <a:pPr algn="l" fontAlgn="t"/>
                      <a:r>
                        <a:rPr lang="tr-TR" sz="1200" b="0" i="0" u="none" strike="noStrike">
                          <a:solidFill>
                            <a:srgbClr val="9C6500"/>
                          </a:solidFill>
                          <a:effectLst/>
                          <a:latin typeface="Calibri" panose="020F0502020204030204" pitchFamily="34" charset="0"/>
                        </a:rPr>
                        <a:t>P.Ç. 12</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808577"/>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EB9C"/>
                    </a:solidFill>
                  </a:tcPr>
                </a:tc>
                <a:tc>
                  <a:txBody>
                    <a:bodyPr/>
                    <a:lstStyle/>
                    <a:p>
                      <a:pPr algn="l" fontAlgn="t"/>
                      <a:r>
                        <a:rPr lang="tr-TR" sz="1200" b="0" i="0" u="none" strike="noStrike">
                          <a:solidFill>
                            <a:srgbClr val="9C6500"/>
                          </a:solidFill>
                          <a:effectLst/>
                          <a:latin typeface="Calibri" panose="020F0502020204030204" pitchFamily="34" charset="0"/>
                        </a:rPr>
                        <a:t>P.Ç. 13</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808577"/>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EB9C"/>
                    </a:solidFill>
                  </a:tcPr>
                </a:tc>
                <a:tc>
                  <a:txBody>
                    <a:bodyPr/>
                    <a:lstStyle/>
                    <a:p>
                      <a:pPr algn="l" fontAlgn="t"/>
                      <a:r>
                        <a:rPr lang="tr-TR" sz="1200" b="0" i="0" u="none" strike="noStrike">
                          <a:solidFill>
                            <a:srgbClr val="9C6500"/>
                          </a:solidFill>
                          <a:effectLst/>
                          <a:latin typeface="Calibri" panose="020F0502020204030204" pitchFamily="34" charset="0"/>
                        </a:rPr>
                        <a:t>P.Ç. 14</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8577"/>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EB9C"/>
                    </a:solidFill>
                  </a:tcPr>
                </a:tc>
                <a:tc>
                  <a:txBody>
                    <a:bodyPr/>
                    <a:lstStyle/>
                    <a:p>
                      <a:pPr algn="l" fontAlgn="t"/>
                      <a:r>
                        <a:rPr lang="tr-TR" sz="1200" b="0" i="0" u="none" strike="noStrike">
                          <a:solidFill>
                            <a:srgbClr val="9C6500"/>
                          </a:solidFill>
                          <a:effectLst/>
                          <a:latin typeface="Calibri" panose="020F0502020204030204" pitchFamily="34" charset="0"/>
                        </a:rPr>
                        <a:t>P.Ç. 15</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808777"/>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EB9C"/>
                    </a:solidFill>
                  </a:tcPr>
                </a:tc>
                <a:extLst>
                  <a:ext uri="{0D108BD9-81ED-4DB2-BD59-A6C34878D82A}">
                    <a16:rowId xmlns:a16="http://schemas.microsoft.com/office/drawing/2014/main" val="1182369614"/>
                  </a:ext>
                </a:extLst>
              </a:tr>
              <a:tr h="209550">
                <a:tc>
                  <a:txBody>
                    <a:bodyPr/>
                    <a:lstStyle/>
                    <a:p>
                      <a:pPr algn="l" fontAlgn="t"/>
                      <a:r>
                        <a:rPr lang="tr-TR" sz="1100" b="1" i="0" u="none" strike="noStrike">
                          <a:solidFill>
                            <a:srgbClr val="006100"/>
                          </a:solidFill>
                          <a:effectLst/>
                          <a:latin typeface="Calibri" panose="020F0502020204030204" pitchFamily="34" charset="0"/>
                        </a:rPr>
                        <a:t>Ö.Ç. 1</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ctr" fontAlgn="t"/>
                      <a:r>
                        <a:rPr lang="tr-TR" sz="1200" b="0" i="0" u="none" strike="noStrike" dirty="0">
                          <a:solidFill>
                            <a:schemeClr val="bg1"/>
                          </a:solidFill>
                          <a:effectLst/>
                          <a:latin typeface="Arial" panose="020B0604020202020204" pitchFamily="34" charset="0"/>
                        </a:rPr>
                        <a:t>5</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l" fontAlgn="t"/>
                      <a:r>
                        <a:rPr lang="tr-TR" sz="1200" b="0" i="0" u="none" strike="noStrike">
                          <a:solidFill>
                            <a:srgbClr val="333333"/>
                          </a:solidFill>
                          <a:effectLst/>
                          <a:latin typeface="Arial" panose="020B0604020202020204" pitchFamily="34" charset="0"/>
                        </a:rPr>
                        <a:t> </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tr-TR" sz="1200" b="0" i="0" u="none" strike="noStrike">
                          <a:solidFill>
                            <a:srgbClr val="333333"/>
                          </a:solidFill>
                          <a:effectLst/>
                          <a:latin typeface="Arial" panose="020B0604020202020204" pitchFamily="34" charset="0"/>
                        </a:rPr>
                        <a:t> </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tr-TR" sz="1200" b="0" i="0" u="none" strike="noStrike">
                          <a:solidFill>
                            <a:srgbClr val="333333"/>
                          </a:solidFill>
                          <a:effectLst/>
                          <a:latin typeface="Arial" panose="020B0604020202020204" pitchFamily="34" charset="0"/>
                        </a:rPr>
                        <a:t> </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tr-TR" sz="1200" b="0" i="0" u="none" strike="noStrike">
                          <a:solidFill>
                            <a:srgbClr val="333333"/>
                          </a:solidFill>
                          <a:effectLst/>
                          <a:latin typeface="Arial" panose="020B0604020202020204" pitchFamily="34" charset="0"/>
                        </a:rPr>
                        <a:t> </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tr-TR" sz="1200" b="0" i="0" u="none" strike="noStrike">
                          <a:solidFill>
                            <a:srgbClr val="333333"/>
                          </a:solidFill>
                          <a:effectLst/>
                          <a:latin typeface="Arial" panose="020B0604020202020204" pitchFamily="34" charset="0"/>
                        </a:rPr>
                        <a:t> </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tr-TR" sz="1200" b="0" i="0" u="none" strike="noStrike">
                          <a:solidFill>
                            <a:srgbClr val="333333"/>
                          </a:solidFill>
                          <a:effectLst/>
                          <a:latin typeface="Arial" panose="020B0604020202020204" pitchFamily="34" charset="0"/>
                        </a:rPr>
                        <a:t> </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tr-TR" sz="1200" b="0" i="0" u="none" strike="noStrike">
                          <a:solidFill>
                            <a:srgbClr val="333333"/>
                          </a:solidFill>
                          <a:effectLst/>
                          <a:latin typeface="Arial" panose="020B0604020202020204" pitchFamily="34" charset="0"/>
                        </a:rPr>
                        <a:t> </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tr-TR" sz="1200" b="0" i="0" u="none" strike="noStrike">
                          <a:solidFill>
                            <a:srgbClr val="333333"/>
                          </a:solidFill>
                          <a:effectLst/>
                          <a:latin typeface="Arial" panose="020B0604020202020204" pitchFamily="34" charset="0"/>
                        </a:rPr>
                        <a:t> </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tr-TR" sz="1200" b="0" i="0" u="none" strike="noStrike">
                          <a:solidFill>
                            <a:srgbClr val="333333"/>
                          </a:solidFill>
                          <a:effectLst/>
                          <a:latin typeface="Arial" panose="020B0604020202020204" pitchFamily="34" charset="0"/>
                        </a:rPr>
                        <a:t> </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tr-TR" sz="1200" b="0" i="0" u="none" strike="noStrike">
                          <a:solidFill>
                            <a:srgbClr val="333333"/>
                          </a:solidFill>
                          <a:effectLst/>
                          <a:latin typeface="Arial" panose="020B0604020202020204" pitchFamily="34" charset="0"/>
                        </a:rPr>
                        <a:t> </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tr-TR" sz="1200" b="0" i="0" u="none" strike="noStrike">
                          <a:solidFill>
                            <a:srgbClr val="333333"/>
                          </a:solidFill>
                          <a:effectLst/>
                          <a:latin typeface="Arial" panose="020B0604020202020204" pitchFamily="34" charset="0"/>
                        </a:rPr>
                        <a:t> </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tr-TR" sz="1200" b="0" i="0" u="none" strike="noStrike">
                          <a:solidFill>
                            <a:srgbClr val="333333"/>
                          </a:solidFill>
                          <a:effectLst/>
                          <a:latin typeface="Arial" panose="020B0604020202020204" pitchFamily="34" charset="0"/>
                        </a:rPr>
                        <a:t> </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tr-TR" sz="1200" b="0" i="0" u="none" strike="noStrike">
                          <a:solidFill>
                            <a:srgbClr val="333333"/>
                          </a:solidFill>
                          <a:effectLst/>
                          <a:latin typeface="Arial" panose="020B0604020202020204" pitchFamily="34" charset="0"/>
                        </a:rPr>
                        <a:t> </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tr-TR" sz="1200" b="0" i="0" u="none" strike="noStrike">
                          <a:solidFill>
                            <a:srgbClr val="333333"/>
                          </a:solidFill>
                          <a:effectLst/>
                          <a:latin typeface="Arial" panose="020B0604020202020204" pitchFamily="34" charset="0"/>
                        </a:rPr>
                        <a:t> </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0334803"/>
                  </a:ext>
                </a:extLst>
              </a:tr>
              <a:tr h="209550">
                <a:tc>
                  <a:txBody>
                    <a:bodyPr/>
                    <a:lstStyle/>
                    <a:p>
                      <a:pPr algn="l" fontAlgn="t"/>
                      <a:r>
                        <a:rPr lang="tr-TR" sz="1100" b="1" i="0" u="none" strike="noStrike">
                          <a:solidFill>
                            <a:srgbClr val="006100"/>
                          </a:solidFill>
                          <a:effectLst/>
                          <a:latin typeface="Calibri" panose="020F0502020204030204" pitchFamily="34" charset="0"/>
                        </a:rPr>
                        <a:t>Ö.Ç. 2</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ctr" fontAlgn="t"/>
                      <a:r>
                        <a:rPr lang="tr-TR" sz="1200" b="0" i="0" u="none" strike="noStrike" dirty="0">
                          <a:solidFill>
                            <a:schemeClr val="bg1"/>
                          </a:solidFill>
                          <a:effectLst/>
                          <a:latin typeface="Arial" panose="020B0604020202020204" pitchFamily="34" charset="0"/>
                        </a:rPr>
                        <a:t>5</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l" fontAlgn="t"/>
                      <a:r>
                        <a:rPr lang="tr-TR" sz="1200" b="0" i="0" u="none" strike="noStrike">
                          <a:solidFill>
                            <a:srgbClr val="333333"/>
                          </a:solidFill>
                          <a:effectLst/>
                          <a:latin typeface="Arial" panose="020B0604020202020204" pitchFamily="34" charset="0"/>
                        </a:rPr>
                        <a:t> </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tr-TR" sz="1200" b="0" i="0" u="none" strike="noStrike">
                          <a:solidFill>
                            <a:srgbClr val="333333"/>
                          </a:solidFill>
                          <a:effectLst/>
                          <a:latin typeface="Arial" panose="020B0604020202020204" pitchFamily="34" charset="0"/>
                        </a:rPr>
                        <a:t> </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tr-TR" sz="1200" b="0" i="0" u="none" strike="noStrike">
                          <a:solidFill>
                            <a:srgbClr val="333333"/>
                          </a:solidFill>
                          <a:effectLst/>
                          <a:latin typeface="Arial" panose="020B0604020202020204" pitchFamily="34" charset="0"/>
                        </a:rPr>
                        <a:t> </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tr-TR" sz="1200" b="0" i="0" u="none" strike="noStrike">
                          <a:solidFill>
                            <a:srgbClr val="333333"/>
                          </a:solidFill>
                          <a:effectLst/>
                          <a:latin typeface="Arial" panose="020B0604020202020204" pitchFamily="34" charset="0"/>
                        </a:rPr>
                        <a:t> </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tr-TR" sz="1200" b="0" i="0" u="none" strike="noStrike" dirty="0">
                          <a:solidFill>
                            <a:srgbClr val="333333"/>
                          </a:solidFill>
                          <a:effectLst/>
                          <a:latin typeface="Arial" panose="020B0604020202020204" pitchFamily="34" charset="0"/>
                        </a:rPr>
                        <a:t> </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tr-TR" sz="1200" b="0" i="0" u="none" strike="noStrike">
                          <a:solidFill>
                            <a:srgbClr val="333333"/>
                          </a:solidFill>
                          <a:effectLst/>
                          <a:latin typeface="Arial" panose="020B0604020202020204" pitchFamily="34" charset="0"/>
                        </a:rPr>
                        <a:t> </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tr-TR" sz="1200" b="0" i="0" u="none" strike="noStrike">
                          <a:solidFill>
                            <a:srgbClr val="333333"/>
                          </a:solidFill>
                          <a:effectLst/>
                          <a:latin typeface="Arial" panose="020B0604020202020204" pitchFamily="34" charset="0"/>
                        </a:rPr>
                        <a:t> </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tr-TR" sz="1200" b="0" i="0" u="none" strike="noStrike">
                          <a:solidFill>
                            <a:srgbClr val="333333"/>
                          </a:solidFill>
                          <a:effectLst/>
                          <a:latin typeface="Arial" panose="020B0604020202020204" pitchFamily="34" charset="0"/>
                        </a:rPr>
                        <a:t> </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tr-TR" sz="1200" b="0" i="0" u="none" strike="noStrike">
                          <a:solidFill>
                            <a:srgbClr val="333333"/>
                          </a:solidFill>
                          <a:effectLst/>
                          <a:latin typeface="Arial" panose="020B0604020202020204" pitchFamily="34" charset="0"/>
                        </a:rPr>
                        <a:t> </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tr-TR" sz="1200" b="0" i="0" u="none" strike="noStrike">
                          <a:solidFill>
                            <a:srgbClr val="333333"/>
                          </a:solidFill>
                          <a:effectLst/>
                          <a:latin typeface="Arial" panose="020B0604020202020204" pitchFamily="34" charset="0"/>
                        </a:rPr>
                        <a:t> </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tr-TR" sz="1200" b="0" i="0" u="none" strike="noStrike">
                          <a:solidFill>
                            <a:srgbClr val="333333"/>
                          </a:solidFill>
                          <a:effectLst/>
                          <a:latin typeface="Arial" panose="020B0604020202020204" pitchFamily="34" charset="0"/>
                        </a:rPr>
                        <a:t> </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tr-TR" sz="1200" b="0" i="0" u="none" strike="noStrike">
                          <a:solidFill>
                            <a:srgbClr val="333333"/>
                          </a:solidFill>
                          <a:effectLst/>
                          <a:latin typeface="Arial" panose="020B0604020202020204" pitchFamily="34" charset="0"/>
                        </a:rPr>
                        <a:t> </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tr-TR" sz="1200" b="0" i="0" u="none" strike="noStrike">
                          <a:solidFill>
                            <a:srgbClr val="333333"/>
                          </a:solidFill>
                          <a:effectLst/>
                          <a:latin typeface="Arial" panose="020B0604020202020204" pitchFamily="34" charset="0"/>
                        </a:rPr>
                        <a:t> </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tr-TR" sz="1200" b="0" i="0" u="none" strike="noStrike">
                          <a:solidFill>
                            <a:srgbClr val="333333"/>
                          </a:solidFill>
                          <a:effectLst/>
                          <a:latin typeface="Arial" panose="020B0604020202020204" pitchFamily="34" charset="0"/>
                        </a:rPr>
                        <a:t> </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631463528"/>
                  </a:ext>
                </a:extLst>
              </a:tr>
              <a:tr h="219075">
                <a:tc>
                  <a:txBody>
                    <a:bodyPr/>
                    <a:lstStyle/>
                    <a:p>
                      <a:pPr algn="l" fontAlgn="t"/>
                      <a:r>
                        <a:rPr lang="tr-TR" sz="1100" b="1" i="0" u="none" strike="noStrike">
                          <a:solidFill>
                            <a:srgbClr val="006100"/>
                          </a:solidFill>
                          <a:effectLst/>
                          <a:latin typeface="Calibri" panose="020F0502020204030204" pitchFamily="34" charset="0"/>
                        </a:rPr>
                        <a:t>Ö.Ç. 3</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ctr" fontAlgn="t"/>
                      <a:r>
                        <a:rPr lang="tr-TR" sz="1200" b="0" i="0" u="none" strike="noStrike" dirty="0">
                          <a:solidFill>
                            <a:schemeClr val="bg1"/>
                          </a:solidFill>
                          <a:effectLst/>
                          <a:latin typeface="Arial" panose="020B0604020202020204" pitchFamily="34" charset="0"/>
                        </a:rPr>
                        <a:t>5</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l" fontAlgn="t"/>
                      <a:r>
                        <a:rPr lang="tr-TR" sz="1200" b="0" i="0" u="none" strike="noStrike">
                          <a:solidFill>
                            <a:srgbClr val="333333"/>
                          </a:solidFill>
                          <a:effectLst/>
                          <a:latin typeface="Arial" panose="020B0604020202020204" pitchFamily="34" charset="0"/>
                        </a:rPr>
                        <a:t> </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tr-TR" sz="1200" b="0" i="0" u="none" strike="noStrike">
                          <a:solidFill>
                            <a:srgbClr val="333333"/>
                          </a:solidFill>
                          <a:effectLst/>
                          <a:latin typeface="Arial" panose="020B0604020202020204" pitchFamily="34" charset="0"/>
                        </a:rPr>
                        <a:t> </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tr-TR" sz="1200" b="0" i="0" u="none" strike="noStrike">
                          <a:solidFill>
                            <a:srgbClr val="333333"/>
                          </a:solidFill>
                          <a:effectLst/>
                          <a:latin typeface="Arial" panose="020B0604020202020204" pitchFamily="34" charset="0"/>
                        </a:rPr>
                        <a:t> </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tr-TR" sz="1200" b="0" i="0" u="none" strike="noStrike">
                          <a:solidFill>
                            <a:srgbClr val="333333"/>
                          </a:solidFill>
                          <a:effectLst/>
                          <a:latin typeface="Arial" panose="020B0604020202020204" pitchFamily="34" charset="0"/>
                        </a:rPr>
                        <a:t> </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tr-TR" sz="1200" b="0" i="0" u="none" strike="noStrike">
                          <a:solidFill>
                            <a:srgbClr val="333333"/>
                          </a:solidFill>
                          <a:effectLst/>
                          <a:latin typeface="Arial" panose="020B0604020202020204" pitchFamily="34" charset="0"/>
                        </a:rPr>
                        <a:t> </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tr-TR" sz="1200" b="0" i="0" u="none" strike="noStrike">
                          <a:solidFill>
                            <a:srgbClr val="333333"/>
                          </a:solidFill>
                          <a:effectLst/>
                          <a:latin typeface="Arial" panose="020B0604020202020204" pitchFamily="34" charset="0"/>
                        </a:rPr>
                        <a:t> </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tr-TR" sz="1200" b="0" i="0" u="none" strike="noStrike">
                          <a:solidFill>
                            <a:srgbClr val="333333"/>
                          </a:solidFill>
                          <a:effectLst/>
                          <a:latin typeface="Arial" panose="020B0604020202020204" pitchFamily="34" charset="0"/>
                        </a:rPr>
                        <a:t> </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tr-TR" sz="1200" b="0" i="0" u="none" strike="noStrike">
                          <a:solidFill>
                            <a:srgbClr val="333333"/>
                          </a:solidFill>
                          <a:effectLst/>
                          <a:latin typeface="Arial" panose="020B0604020202020204" pitchFamily="34" charset="0"/>
                        </a:rPr>
                        <a:t> </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tr-TR" sz="1200" b="0" i="0" u="none" strike="noStrike">
                          <a:solidFill>
                            <a:srgbClr val="333333"/>
                          </a:solidFill>
                          <a:effectLst/>
                          <a:latin typeface="Arial" panose="020B0604020202020204" pitchFamily="34" charset="0"/>
                        </a:rPr>
                        <a:t> </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tr-TR" sz="1200" b="0" i="0" u="none" strike="noStrike">
                          <a:solidFill>
                            <a:srgbClr val="333333"/>
                          </a:solidFill>
                          <a:effectLst/>
                          <a:latin typeface="Arial" panose="020B0604020202020204" pitchFamily="34" charset="0"/>
                        </a:rPr>
                        <a:t> </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tr-TR" sz="1200" b="0" i="0" u="none" strike="noStrike">
                          <a:solidFill>
                            <a:srgbClr val="333333"/>
                          </a:solidFill>
                          <a:effectLst/>
                          <a:latin typeface="Arial" panose="020B0604020202020204" pitchFamily="34" charset="0"/>
                        </a:rPr>
                        <a:t> </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tr-TR" sz="1200" b="0" i="0" u="none" strike="noStrike">
                          <a:solidFill>
                            <a:srgbClr val="333333"/>
                          </a:solidFill>
                          <a:effectLst/>
                          <a:latin typeface="Arial" panose="020B0604020202020204" pitchFamily="34" charset="0"/>
                        </a:rPr>
                        <a:t> </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tr-TR" sz="1200" b="0" i="0" u="none" strike="noStrike">
                          <a:solidFill>
                            <a:srgbClr val="333333"/>
                          </a:solidFill>
                          <a:effectLst/>
                          <a:latin typeface="Arial" panose="020B0604020202020204" pitchFamily="34" charset="0"/>
                        </a:rPr>
                        <a:t> </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tr-TR" sz="1200" b="0" i="0" u="none" strike="noStrike">
                          <a:solidFill>
                            <a:srgbClr val="333333"/>
                          </a:solidFill>
                          <a:effectLst/>
                          <a:latin typeface="Arial" panose="020B0604020202020204" pitchFamily="34" charset="0"/>
                        </a:rPr>
                        <a:t> </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14706231"/>
                  </a:ext>
                </a:extLst>
              </a:tr>
              <a:tr h="200025">
                <a:tc>
                  <a:txBody>
                    <a:bodyPr/>
                    <a:lstStyle/>
                    <a:p>
                      <a:pPr algn="l" fontAlgn="t"/>
                      <a:r>
                        <a:rPr lang="tr-TR" sz="1100" b="1" i="0" u="none" strike="noStrike">
                          <a:solidFill>
                            <a:srgbClr val="006100"/>
                          </a:solidFill>
                          <a:effectLst/>
                          <a:latin typeface="Calibri" panose="020F0502020204030204" pitchFamily="34" charset="0"/>
                        </a:rPr>
                        <a:t>Ö.Ç. 4</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ctr" fontAlgn="t"/>
                      <a:r>
                        <a:rPr lang="tr-TR" sz="1200" b="0" i="0" u="none" strike="noStrike" dirty="0">
                          <a:solidFill>
                            <a:schemeClr val="bg1"/>
                          </a:solidFill>
                          <a:effectLst/>
                          <a:latin typeface="Arial" panose="020B0604020202020204" pitchFamily="34" charset="0"/>
                        </a:rPr>
                        <a:t>5</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l" fontAlgn="t"/>
                      <a:r>
                        <a:rPr lang="tr-TR" sz="1200" b="0" i="0" u="none" strike="noStrike">
                          <a:solidFill>
                            <a:srgbClr val="333333"/>
                          </a:solidFill>
                          <a:effectLst/>
                          <a:latin typeface="Arial" panose="020B0604020202020204" pitchFamily="34" charset="0"/>
                        </a:rPr>
                        <a:t> </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tr-TR" sz="1200" b="0" i="0" u="none" strike="noStrike">
                          <a:solidFill>
                            <a:srgbClr val="333333"/>
                          </a:solidFill>
                          <a:effectLst/>
                          <a:latin typeface="Arial" panose="020B0604020202020204" pitchFamily="34" charset="0"/>
                        </a:rPr>
                        <a:t> </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tr-TR" sz="1200" b="0" i="0" u="none" strike="noStrike" dirty="0">
                          <a:solidFill>
                            <a:srgbClr val="333333"/>
                          </a:solidFill>
                          <a:effectLst/>
                          <a:latin typeface="Arial" panose="020B0604020202020204" pitchFamily="34" charset="0"/>
                        </a:rPr>
                        <a:t> </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tr-TR" sz="1200" b="0" i="0" u="none" strike="noStrike">
                          <a:solidFill>
                            <a:srgbClr val="333333"/>
                          </a:solidFill>
                          <a:effectLst/>
                          <a:latin typeface="Arial" panose="020B0604020202020204" pitchFamily="34" charset="0"/>
                        </a:rPr>
                        <a:t> </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tr-TR" sz="1200" b="0" i="0" u="none" strike="noStrike">
                          <a:solidFill>
                            <a:srgbClr val="333333"/>
                          </a:solidFill>
                          <a:effectLst/>
                          <a:latin typeface="Arial" panose="020B0604020202020204" pitchFamily="34" charset="0"/>
                        </a:rPr>
                        <a:t> </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tr-TR" sz="1200" b="0" i="0" u="none" strike="noStrike">
                          <a:solidFill>
                            <a:srgbClr val="333333"/>
                          </a:solidFill>
                          <a:effectLst/>
                          <a:latin typeface="Arial" panose="020B0604020202020204" pitchFamily="34" charset="0"/>
                        </a:rPr>
                        <a:t> </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tr-TR" sz="1200" b="0" i="0" u="none" strike="noStrike">
                          <a:solidFill>
                            <a:srgbClr val="333333"/>
                          </a:solidFill>
                          <a:effectLst/>
                          <a:latin typeface="Arial" panose="020B0604020202020204" pitchFamily="34" charset="0"/>
                        </a:rPr>
                        <a:t> </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tr-TR" sz="1200" b="0" i="0" u="none" strike="noStrike">
                          <a:solidFill>
                            <a:srgbClr val="333333"/>
                          </a:solidFill>
                          <a:effectLst/>
                          <a:latin typeface="Arial" panose="020B0604020202020204" pitchFamily="34" charset="0"/>
                        </a:rPr>
                        <a:t> </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tr-TR" sz="1200" b="0" i="0" u="none" strike="noStrike">
                          <a:solidFill>
                            <a:srgbClr val="333333"/>
                          </a:solidFill>
                          <a:effectLst/>
                          <a:latin typeface="Arial" panose="020B0604020202020204" pitchFamily="34" charset="0"/>
                        </a:rPr>
                        <a:t> </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tr-TR" sz="1200" b="0" i="0" u="none" strike="noStrike">
                          <a:solidFill>
                            <a:srgbClr val="333333"/>
                          </a:solidFill>
                          <a:effectLst/>
                          <a:latin typeface="Arial" panose="020B0604020202020204" pitchFamily="34" charset="0"/>
                        </a:rPr>
                        <a:t> </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tr-TR" sz="1200" b="0" i="0" u="none" strike="noStrike">
                          <a:solidFill>
                            <a:srgbClr val="333333"/>
                          </a:solidFill>
                          <a:effectLst/>
                          <a:latin typeface="Arial" panose="020B0604020202020204" pitchFamily="34" charset="0"/>
                        </a:rPr>
                        <a:t> </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tr-TR" sz="1200" b="0" i="0" u="none" strike="noStrike">
                          <a:solidFill>
                            <a:srgbClr val="333333"/>
                          </a:solidFill>
                          <a:effectLst/>
                          <a:latin typeface="Arial" panose="020B0604020202020204" pitchFamily="34" charset="0"/>
                        </a:rPr>
                        <a:t> </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tr-TR" sz="1200" b="0" i="0" u="none" strike="noStrike">
                          <a:solidFill>
                            <a:srgbClr val="333333"/>
                          </a:solidFill>
                          <a:effectLst/>
                          <a:latin typeface="Arial" panose="020B0604020202020204" pitchFamily="34" charset="0"/>
                        </a:rPr>
                        <a:t> </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tr-TR" sz="1200" b="0" i="0" u="none" strike="noStrike" dirty="0">
                          <a:solidFill>
                            <a:srgbClr val="333333"/>
                          </a:solidFill>
                          <a:effectLst/>
                          <a:latin typeface="Arial" panose="020B0604020202020204" pitchFamily="34" charset="0"/>
                        </a:rPr>
                        <a:t> </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8617301"/>
                  </a:ext>
                </a:extLst>
              </a:tr>
            </a:tbl>
          </a:graphicData>
        </a:graphic>
      </p:graphicFrame>
      <p:graphicFrame>
        <p:nvGraphicFramePr>
          <p:cNvPr id="6" name="Tablo 5"/>
          <p:cNvGraphicFramePr>
            <a:graphicFrameLocks noGrp="1"/>
          </p:cNvGraphicFramePr>
          <p:nvPr>
            <p:extLst>
              <p:ext uri="{D42A27DB-BD31-4B8C-83A1-F6EECF244321}">
                <p14:modId xmlns:p14="http://schemas.microsoft.com/office/powerpoint/2010/main" val="813331895"/>
              </p:ext>
            </p:extLst>
          </p:nvPr>
        </p:nvGraphicFramePr>
        <p:xfrm>
          <a:off x="1871171" y="1968946"/>
          <a:ext cx="10045700" cy="952500"/>
        </p:xfrm>
        <a:graphic>
          <a:graphicData uri="http://schemas.openxmlformats.org/drawingml/2006/table">
            <a:tbl>
              <a:tblPr/>
              <a:tblGrid>
                <a:gridCol w="901700">
                  <a:extLst>
                    <a:ext uri="{9D8B030D-6E8A-4147-A177-3AD203B41FA5}">
                      <a16:colId xmlns:a16="http://schemas.microsoft.com/office/drawing/2014/main" val="3245039820"/>
                    </a:ext>
                  </a:extLst>
                </a:gridCol>
                <a:gridCol w="609600">
                  <a:extLst>
                    <a:ext uri="{9D8B030D-6E8A-4147-A177-3AD203B41FA5}">
                      <a16:colId xmlns:a16="http://schemas.microsoft.com/office/drawing/2014/main" val="1912510972"/>
                    </a:ext>
                  </a:extLst>
                </a:gridCol>
                <a:gridCol w="609600">
                  <a:extLst>
                    <a:ext uri="{9D8B030D-6E8A-4147-A177-3AD203B41FA5}">
                      <a16:colId xmlns:a16="http://schemas.microsoft.com/office/drawing/2014/main" val="3978125330"/>
                    </a:ext>
                  </a:extLst>
                </a:gridCol>
                <a:gridCol w="609600">
                  <a:extLst>
                    <a:ext uri="{9D8B030D-6E8A-4147-A177-3AD203B41FA5}">
                      <a16:colId xmlns:a16="http://schemas.microsoft.com/office/drawing/2014/main" val="2183099203"/>
                    </a:ext>
                  </a:extLst>
                </a:gridCol>
                <a:gridCol w="609600">
                  <a:extLst>
                    <a:ext uri="{9D8B030D-6E8A-4147-A177-3AD203B41FA5}">
                      <a16:colId xmlns:a16="http://schemas.microsoft.com/office/drawing/2014/main" val="2068046078"/>
                    </a:ext>
                  </a:extLst>
                </a:gridCol>
                <a:gridCol w="609600">
                  <a:extLst>
                    <a:ext uri="{9D8B030D-6E8A-4147-A177-3AD203B41FA5}">
                      <a16:colId xmlns:a16="http://schemas.microsoft.com/office/drawing/2014/main" val="427624604"/>
                    </a:ext>
                  </a:extLst>
                </a:gridCol>
                <a:gridCol w="609600">
                  <a:extLst>
                    <a:ext uri="{9D8B030D-6E8A-4147-A177-3AD203B41FA5}">
                      <a16:colId xmlns:a16="http://schemas.microsoft.com/office/drawing/2014/main" val="4007271640"/>
                    </a:ext>
                  </a:extLst>
                </a:gridCol>
                <a:gridCol w="609600">
                  <a:extLst>
                    <a:ext uri="{9D8B030D-6E8A-4147-A177-3AD203B41FA5}">
                      <a16:colId xmlns:a16="http://schemas.microsoft.com/office/drawing/2014/main" val="3754250001"/>
                    </a:ext>
                  </a:extLst>
                </a:gridCol>
                <a:gridCol w="609600">
                  <a:extLst>
                    <a:ext uri="{9D8B030D-6E8A-4147-A177-3AD203B41FA5}">
                      <a16:colId xmlns:a16="http://schemas.microsoft.com/office/drawing/2014/main" val="813496385"/>
                    </a:ext>
                  </a:extLst>
                </a:gridCol>
                <a:gridCol w="609600">
                  <a:extLst>
                    <a:ext uri="{9D8B030D-6E8A-4147-A177-3AD203B41FA5}">
                      <a16:colId xmlns:a16="http://schemas.microsoft.com/office/drawing/2014/main" val="3378888671"/>
                    </a:ext>
                  </a:extLst>
                </a:gridCol>
                <a:gridCol w="609600">
                  <a:extLst>
                    <a:ext uri="{9D8B030D-6E8A-4147-A177-3AD203B41FA5}">
                      <a16:colId xmlns:a16="http://schemas.microsoft.com/office/drawing/2014/main" val="906653464"/>
                    </a:ext>
                  </a:extLst>
                </a:gridCol>
                <a:gridCol w="609600">
                  <a:extLst>
                    <a:ext uri="{9D8B030D-6E8A-4147-A177-3AD203B41FA5}">
                      <a16:colId xmlns:a16="http://schemas.microsoft.com/office/drawing/2014/main" val="1872928808"/>
                    </a:ext>
                  </a:extLst>
                </a:gridCol>
                <a:gridCol w="609600">
                  <a:extLst>
                    <a:ext uri="{9D8B030D-6E8A-4147-A177-3AD203B41FA5}">
                      <a16:colId xmlns:a16="http://schemas.microsoft.com/office/drawing/2014/main" val="3945470485"/>
                    </a:ext>
                  </a:extLst>
                </a:gridCol>
                <a:gridCol w="609600">
                  <a:extLst>
                    <a:ext uri="{9D8B030D-6E8A-4147-A177-3AD203B41FA5}">
                      <a16:colId xmlns:a16="http://schemas.microsoft.com/office/drawing/2014/main" val="1474514020"/>
                    </a:ext>
                  </a:extLst>
                </a:gridCol>
                <a:gridCol w="609600">
                  <a:extLst>
                    <a:ext uri="{9D8B030D-6E8A-4147-A177-3AD203B41FA5}">
                      <a16:colId xmlns:a16="http://schemas.microsoft.com/office/drawing/2014/main" val="2838686776"/>
                    </a:ext>
                  </a:extLst>
                </a:gridCol>
                <a:gridCol w="609600">
                  <a:extLst>
                    <a:ext uri="{9D8B030D-6E8A-4147-A177-3AD203B41FA5}">
                      <a16:colId xmlns:a16="http://schemas.microsoft.com/office/drawing/2014/main" val="3549906602"/>
                    </a:ext>
                  </a:extLst>
                </a:gridCol>
              </a:tblGrid>
              <a:tr h="209550">
                <a:tc>
                  <a:txBody>
                    <a:bodyPr/>
                    <a:lstStyle/>
                    <a:p>
                      <a:pPr algn="l" fontAlgn="t"/>
                      <a:r>
                        <a:rPr lang="tr-TR" sz="1200" b="1" i="0" u="none" strike="noStrike">
                          <a:solidFill>
                            <a:srgbClr val="9C6500"/>
                          </a:solidFill>
                          <a:effectLst/>
                          <a:latin typeface="Calibri" panose="020F0502020204030204" pitchFamily="34" charset="0"/>
                        </a:rPr>
                        <a:t>Dersler</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8039C6"/>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EB9C"/>
                    </a:solidFill>
                  </a:tcPr>
                </a:tc>
                <a:tc>
                  <a:txBody>
                    <a:bodyPr/>
                    <a:lstStyle/>
                    <a:p>
                      <a:pPr algn="l" fontAlgn="t"/>
                      <a:r>
                        <a:rPr lang="tr-TR" sz="1200" b="1" i="0" u="none" strike="noStrike">
                          <a:solidFill>
                            <a:srgbClr val="9C6500"/>
                          </a:solidFill>
                          <a:effectLst/>
                          <a:latin typeface="Calibri" panose="020F0502020204030204" pitchFamily="34" charset="0"/>
                        </a:rPr>
                        <a:t>P.Ç. 1</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EB9C"/>
                    </a:solidFill>
                  </a:tcPr>
                </a:tc>
                <a:tc>
                  <a:txBody>
                    <a:bodyPr/>
                    <a:lstStyle/>
                    <a:p>
                      <a:pPr algn="l" fontAlgn="t"/>
                      <a:r>
                        <a:rPr lang="tr-TR" sz="1200" b="1" i="0" u="none" strike="noStrike">
                          <a:solidFill>
                            <a:srgbClr val="9C6500"/>
                          </a:solidFill>
                          <a:effectLst/>
                          <a:latin typeface="Calibri" panose="020F0502020204030204" pitchFamily="34" charset="0"/>
                        </a:rPr>
                        <a:t>P.Ç. 2</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EB9C"/>
                    </a:solidFill>
                  </a:tcPr>
                </a:tc>
                <a:tc>
                  <a:txBody>
                    <a:bodyPr/>
                    <a:lstStyle/>
                    <a:p>
                      <a:pPr algn="l" fontAlgn="t"/>
                      <a:r>
                        <a:rPr lang="tr-TR" sz="1200" b="1" i="0" u="none" strike="noStrike">
                          <a:solidFill>
                            <a:srgbClr val="9C6500"/>
                          </a:solidFill>
                          <a:effectLst/>
                          <a:latin typeface="Calibri" panose="020F0502020204030204" pitchFamily="34" charset="0"/>
                        </a:rPr>
                        <a:t>P.Ç. 3</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EB9C"/>
                    </a:solidFill>
                  </a:tcPr>
                </a:tc>
                <a:tc>
                  <a:txBody>
                    <a:bodyPr/>
                    <a:lstStyle/>
                    <a:p>
                      <a:pPr algn="l" fontAlgn="t"/>
                      <a:r>
                        <a:rPr lang="tr-TR" sz="1200" b="1" i="0" u="none" strike="noStrike">
                          <a:solidFill>
                            <a:srgbClr val="9C6500"/>
                          </a:solidFill>
                          <a:effectLst/>
                          <a:latin typeface="Calibri" panose="020F0502020204030204" pitchFamily="34" charset="0"/>
                        </a:rPr>
                        <a:t>P.Ç. 4</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EB9C"/>
                    </a:solidFill>
                  </a:tcPr>
                </a:tc>
                <a:tc>
                  <a:txBody>
                    <a:bodyPr/>
                    <a:lstStyle/>
                    <a:p>
                      <a:pPr algn="l" fontAlgn="t"/>
                      <a:r>
                        <a:rPr lang="tr-TR" sz="1200" b="1" i="0" u="none" strike="noStrike">
                          <a:solidFill>
                            <a:srgbClr val="9C6500"/>
                          </a:solidFill>
                          <a:effectLst/>
                          <a:latin typeface="Calibri" panose="020F0502020204030204" pitchFamily="34" charset="0"/>
                        </a:rPr>
                        <a:t>P.Ç. 5</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EB9C"/>
                    </a:solidFill>
                  </a:tcPr>
                </a:tc>
                <a:tc>
                  <a:txBody>
                    <a:bodyPr/>
                    <a:lstStyle/>
                    <a:p>
                      <a:pPr algn="l" fontAlgn="t"/>
                      <a:r>
                        <a:rPr lang="tr-TR" sz="1200" b="1" i="0" u="none" strike="noStrike">
                          <a:solidFill>
                            <a:srgbClr val="9C6500"/>
                          </a:solidFill>
                          <a:effectLst/>
                          <a:latin typeface="Calibri" panose="020F0502020204030204" pitchFamily="34" charset="0"/>
                        </a:rPr>
                        <a:t>P.Ç. 6</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EB9C"/>
                    </a:solidFill>
                  </a:tcPr>
                </a:tc>
                <a:tc>
                  <a:txBody>
                    <a:bodyPr/>
                    <a:lstStyle/>
                    <a:p>
                      <a:pPr algn="l" fontAlgn="t"/>
                      <a:r>
                        <a:rPr lang="tr-TR" sz="1200" b="1" i="0" u="none" strike="noStrike">
                          <a:solidFill>
                            <a:srgbClr val="9C6500"/>
                          </a:solidFill>
                          <a:effectLst/>
                          <a:latin typeface="Calibri" panose="020F0502020204030204" pitchFamily="34" charset="0"/>
                        </a:rPr>
                        <a:t>P.Ç. 7</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EB9C"/>
                    </a:solidFill>
                  </a:tcPr>
                </a:tc>
                <a:tc>
                  <a:txBody>
                    <a:bodyPr/>
                    <a:lstStyle/>
                    <a:p>
                      <a:pPr algn="l" fontAlgn="t"/>
                      <a:r>
                        <a:rPr lang="tr-TR" sz="1200" b="1" i="0" u="none" strike="noStrike">
                          <a:solidFill>
                            <a:srgbClr val="9C6500"/>
                          </a:solidFill>
                          <a:effectLst/>
                          <a:latin typeface="Calibri" panose="020F0502020204030204" pitchFamily="34" charset="0"/>
                        </a:rPr>
                        <a:t>P.Ç. 8</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EB9C"/>
                    </a:solidFill>
                  </a:tcPr>
                </a:tc>
                <a:tc>
                  <a:txBody>
                    <a:bodyPr/>
                    <a:lstStyle/>
                    <a:p>
                      <a:pPr algn="l" fontAlgn="t"/>
                      <a:r>
                        <a:rPr lang="tr-TR" sz="1200" b="1" i="0" u="none" strike="noStrike">
                          <a:solidFill>
                            <a:srgbClr val="9C6500"/>
                          </a:solidFill>
                          <a:effectLst/>
                          <a:latin typeface="Calibri" panose="020F0502020204030204" pitchFamily="34" charset="0"/>
                        </a:rPr>
                        <a:t>P.Ç. 9</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EB9C"/>
                    </a:solidFill>
                  </a:tcPr>
                </a:tc>
                <a:tc>
                  <a:txBody>
                    <a:bodyPr/>
                    <a:lstStyle/>
                    <a:p>
                      <a:pPr algn="l" fontAlgn="t"/>
                      <a:r>
                        <a:rPr lang="tr-TR" sz="1200" b="1" i="0" u="none" strike="noStrike">
                          <a:solidFill>
                            <a:srgbClr val="9C6500"/>
                          </a:solidFill>
                          <a:effectLst/>
                          <a:latin typeface="Calibri" panose="020F0502020204030204" pitchFamily="34" charset="0"/>
                        </a:rPr>
                        <a:t>P.Ç. 10</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EB9C"/>
                    </a:solidFill>
                  </a:tcPr>
                </a:tc>
                <a:tc>
                  <a:txBody>
                    <a:bodyPr/>
                    <a:lstStyle/>
                    <a:p>
                      <a:pPr algn="l" fontAlgn="t"/>
                      <a:r>
                        <a:rPr lang="tr-TR" sz="1200" b="1" i="0" u="none" strike="noStrike">
                          <a:solidFill>
                            <a:srgbClr val="9C6500"/>
                          </a:solidFill>
                          <a:effectLst/>
                          <a:latin typeface="Calibri" panose="020F0502020204030204" pitchFamily="34" charset="0"/>
                        </a:rPr>
                        <a:t>P.Ç. 11</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EB9C"/>
                    </a:solidFill>
                  </a:tcPr>
                </a:tc>
                <a:tc>
                  <a:txBody>
                    <a:bodyPr/>
                    <a:lstStyle/>
                    <a:p>
                      <a:pPr algn="l" fontAlgn="t"/>
                      <a:r>
                        <a:rPr lang="tr-TR" sz="1200" b="1" i="0" u="none" strike="noStrike">
                          <a:solidFill>
                            <a:srgbClr val="9C6500"/>
                          </a:solidFill>
                          <a:effectLst/>
                          <a:latin typeface="Calibri" panose="020F0502020204030204" pitchFamily="34" charset="0"/>
                        </a:rPr>
                        <a:t>P.Ç. 12</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EB9C"/>
                    </a:solidFill>
                  </a:tcPr>
                </a:tc>
                <a:tc>
                  <a:txBody>
                    <a:bodyPr/>
                    <a:lstStyle/>
                    <a:p>
                      <a:pPr algn="l" fontAlgn="t"/>
                      <a:r>
                        <a:rPr lang="tr-TR" sz="1200" b="1" i="0" u="none" strike="noStrike">
                          <a:solidFill>
                            <a:srgbClr val="9C6500"/>
                          </a:solidFill>
                          <a:effectLst/>
                          <a:latin typeface="Calibri" panose="020F0502020204030204" pitchFamily="34" charset="0"/>
                        </a:rPr>
                        <a:t>P.Ç. 13</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EB9C"/>
                    </a:solidFill>
                  </a:tcPr>
                </a:tc>
                <a:tc>
                  <a:txBody>
                    <a:bodyPr/>
                    <a:lstStyle/>
                    <a:p>
                      <a:pPr algn="l" fontAlgn="t"/>
                      <a:r>
                        <a:rPr lang="tr-TR" sz="1200" b="1" i="0" u="none" strike="noStrike">
                          <a:solidFill>
                            <a:srgbClr val="9C6500"/>
                          </a:solidFill>
                          <a:effectLst/>
                          <a:latin typeface="Calibri" panose="020F0502020204030204" pitchFamily="34" charset="0"/>
                        </a:rPr>
                        <a:t>P.Ç. 14</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EB9C"/>
                    </a:solidFill>
                  </a:tcPr>
                </a:tc>
                <a:tc>
                  <a:txBody>
                    <a:bodyPr/>
                    <a:lstStyle/>
                    <a:p>
                      <a:pPr algn="l" fontAlgn="t"/>
                      <a:r>
                        <a:rPr lang="tr-TR" sz="1200" b="1" i="0" u="none" strike="noStrike">
                          <a:solidFill>
                            <a:srgbClr val="9C6500"/>
                          </a:solidFill>
                          <a:effectLst/>
                          <a:latin typeface="Calibri" panose="020F0502020204030204" pitchFamily="34" charset="0"/>
                        </a:rPr>
                        <a:t>P.Ç. 15</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EB9C"/>
                    </a:solidFill>
                  </a:tcPr>
                </a:tc>
                <a:extLst>
                  <a:ext uri="{0D108BD9-81ED-4DB2-BD59-A6C34878D82A}">
                    <a16:rowId xmlns:a16="http://schemas.microsoft.com/office/drawing/2014/main" val="2304329083"/>
                  </a:ext>
                </a:extLst>
              </a:tr>
              <a:tr h="276225">
                <a:tc>
                  <a:txBody>
                    <a:bodyPr/>
                    <a:lstStyle/>
                    <a:p>
                      <a:pPr algn="l" fontAlgn="t"/>
                      <a:r>
                        <a:rPr lang="tr-TR" sz="1200" b="1" i="0" u="none" strike="noStrike">
                          <a:solidFill>
                            <a:srgbClr val="006100"/>
                          </a:solidFill>
                          <a:effectLst/>
                          <a:latin typeface="Calibri" panose="020F0502020204030204" pitchFamily="34" charset="0"/>
                        </a:rPr>
                        <a:t>A Dersi</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ctr" fontAlgn="t"/>
                      <a:r>
                        <a:rPr lang="tr-TR" sz="1200" b="1" i="0" u="none" strike="noStrike" dirty="0">
                          <a:solidFill>
                            <a:srgbClr val="333333"/>
                          </a:solidFill>
                          <a:effectLst/>
                          <a:latin typeface="Arial" panose="020B0604020202020204" pitchFamily="34" charset="0"/>
                        </a:rPr>
                        <a:t> </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tr-TR" sz="1200" b="1" i="0" u="none" strike="noStrike" dirty="0">
                          <a:solidFill>
                            <a:srgbClr val="333333"/>
                          </a:solidFill>
                          <a:effectLst/>
                          <a:latin typeface="Arial" panose="020B0604020202020204" pitchFamily="34" charset="0"/>
                        </a:rPr>
                        <a:t>x</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60000"/>
                        <a:lumOff val="40000"/>
                      </a:schemeClr>
                    </a:solidFill>
                  </a:tcPr>
                </a:tc>
                <a:tc>
                  <a:txBody>
                    <a:bodyPr/>
                    <a:lstStyle/>
                    <a:p>
                      <a:pPr algn="ctr" fontAlgn="t"/>
                      <a:r>
                        <a:rPr lang="tr-TR" sz="1200" b="1" i="0" u="none" strike="noStrike" dirty="0">
                          <a:solidFill>
                            <a:srgbClr val="333333"/>
                          </a:solidFill>
                          <a:effectLst/>
                          <a:latin typeface="Arial" panose="020B0604020202020204" pitchFamily="34" charset="0"/>
                        </a:rPr>
                        <a:t> </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tr-TR" sz="1200" b="1" i="0" u="none" strike="noStrike" dirty="0">
                          <a:solidFill>
                            <a:srgbClr val="333333"/>
                          </a:solidFill>
                          <a:effectLst/>
                          <a:latin typeface="Arial" panose="020B0604020202020204" pitchFamily="34" charset="0"/>
                        </a:rPr>
                        <a:t> </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tr-TR" sz="1200" b="1" i="0" u="none" strike="noStrike" dirty="0">
                          <a:solidFill>
                            <a:srgbClr val="333333"/>
                          </a:solidFill>
                          <a:effectLst/>
                          <a:latin typeface="Arial" panose="020B0604020202020204" pitchFamily="34" charset="0"/>
                        </a:rPr>
                        <a:t> </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tr-TR" sz="1200" b="1" i="0" u="none" strike="noStrike" dirty="0">
                          <a:solidFill>
                            <a:srgbClr val="333333"/>
                          </a:solidFill>
                          <a:effectLst/>
                          <a:latin typeface="Arial" panose="020B0604020202020204" pitchFamily="34" charset="0"/>
                        </a:rPr>
                        <a:t>x</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60000"/>
                        <a:lumOff val="40000"/>
                      </a:schemeClr>
                    </a:solidFill>
                  </a:tcPr>
                </a:tc>
                <a:tc>
                  <a:txBody>
                    <a:bodyPr/>
                    <a:lstStyle/>
                    <a:p>
                      <a:pPr algn="ctr" fontAlgn="t"/>
                      <a:r>
                        <a:rPr lang="tr-TR" sz="1200" b="1" i="0" u="none" strike="noStrike" dirty="0">
                          <a:solidFill>
                            <a:srgbClr val="333333"/>
                          </a:solidFill>
                          <a:effectLst/>
                          <a:latin typeface="Arial" panose="020B0604020202020204" pitchFamily="34" charset="0"/>
                        </a:rPr>
                        <a:t> </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tr-TR" sz="1200" b="1" i="0" u="none" strike="noStrike" dirty="0">
                          <a:solidFill>
                            <a:srgbClr val="333333"/>
                          </a:solidFill>
                          <a:effectLst/>
                          <a:latin typeface="Arial" panose="020B0604020202020204" pitchFamily="34" charset="0"/>
                        </a:rPr>
                        <a:t> </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tr-TR" sz="1200" b="1" i="0" u="none" strike="noStrike" dirty="0">
                          <a:solidFill>
                            <a:srgbClr val="333333"/>
                          </a:solidFill>
                          <a:effectLst/>
                          <a:latin typeface="Arial" panose="020B0604020202020204" pitchFamily="34" charset="0"/>
                        </a:rPr>
                        <a:t> </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tr-TR" sz="1200" b="1" i="0" u="none" strike="noStrike" dirty="0">
                          <a:solidFill>
                            <a:srgbClr val="333333"/>
                          </a:solidFill>
                          <a:effectLst/>
                          <a:latin typeface="Arial" panose="020B0604020202020204" pitchFamily="34" charset="0"/>
                        </a:rPr>
                        <a:t>x</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60000"/>
                        <a:lumOff val="40000"/>
                      </a:schemeClr>
                    </a:solidFill>
                  </a:tcPr>
                </a:tc>
                <a:tc>
                  <a:txBody>
                    <a:bodyPr/>
                    <a:lstStyle/>
                    <a:p>
                      <a:pPr algn="ctr" fontAlgn="t"/>
                      <a:r>
                        <a:rPr lang="tr-TR" sz="1200" b="1" i="0" u="none" strike="noStrike" dirty="0">
                          <a:solidFill>
                            <a:srgbClr val="333333"/>
                          </a:solidFill>
                          <a:effectLst/>
                          <a:latin typeface="Arial" panose="020B0604020202020204" pitchFamily="34" charset="0"/>
                        </a:rPr>
                        <a:t> </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tr-TR" sz="1200" b="1" i="0" u="none" strike="noStrike" dirty="0">
                          <a:solidFill>
                            <a:srgbClr val="333333"/>
                          </a:solidFill>
                          <a:effectLst/>
                          <a:latin typeface="Arial" panose="020B0604020202020204" pitchFamily="34" charset="0"/>
                        </a:rPr>
                        <a:t> </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tr-TR" sz="1200" b="1" i="0" u="none" strike="noStrike" dirty="0">
                          <a:solidFill>
                            <a:srgbClr val="333333"/>
                          </a:solidFill>
                          <a:effectLst/>
                          <a:latin typeface="Arial" panose="020B0604020202020204" pitchFamily="34" charset="0"/>
                        </a:rPr>
                        <a:t>x</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60000"/>
                        <a:lumOff val="40000"/>
                      </a:schemeClr>
                    </a:solidFill>
                  </a:tcPr>
                </a:tc>
                <a:tc>
                  <a:txBody>
                    <a:bodyPr/>
                    <a:lstStyle/>
                    <a:p>
                      <a:pPr algn="ctr" fontAlgn="t"/>
                      <a:r>
                        <a:rPr lang="tr-TR" sz="1200" b="1" i="0" u="none" strike="noStrike">
                          <a:solidFill>
                            <a:srgbClr val="333333"/>
                          </a:solidFill>
                          <a:effectLst/>
                          <a:latin typeface="Arial" panose="020B0604020202020204" pitchFamily="34" charset="0"/>
                        </a:rPr>
                        <a:t> </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tr-TR" sz="1200" b="1" i="0" u="none" strike="noStrike">
                          <a:solidFill>
                            <a:srgbClr val="333333"/>
                          </a:solidFill>
                          <a:effectLst/>
                          <a:latin typeface="Arial" panose="020B0604020202020204" pitchFamily="34" charset="0"/>
                        </a:rPr>
                        <a:t> </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343523850"/>
                  </a:ext>
                </a:extLst>
              </a:tr>
              <a:tr h="209550">
                <a:tc>
                  <a:txBody>
                    <a:bodyPr/>
                    <a:lstStyle/>
                    <a:p>
                      <a:pPr algn="l" fontAlgn="t"/>
                      <a:r>
                        <a:rPr lang="tr-TR" sz="1200" b="1" i="0" u="none" strike="noStrike">
                          <a:solidFill>
                            <a:srgbClr val="006100"/>
                          </a:solidFill>
                          <a:effectLst/>
                          <a:latin typeface="Calibri" panose="020F0502020204030204" pitchFamily="34" charset="0"/>
                        </a:rPr>
                        <a:t>B Dersi</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ctr" fontAlgn="t"/>
                      <a:r>
                        <a:rPr lang="tr-TR" sz="1200" b="1" i="0" u="none" strike="noStrike" dirty="0">
                          <a:solidFill>
                            <a:srgbClr val="333333"/>
                          </a:solidFill>
                          <a:effectLst/>
                          <a:latin typeface="Arial" panose="020B0604020202020204" pitchFamily="34" charset="0"/>
                        </a:rPr>
                        <a:t> </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tr-TR" sz="1200" b="1" i="0" u="none" strike="noStrike" dirty="0">
                          <a:solidFill>
                            <a:srgbClr val="333333"/>
                          </a:solidFill>
                          <a:effectLst/>
                          <a:latin typeface="Arial" panose="020B0604020202020204" pitchFamily="34" charset="0"/>
                        </a:rPr>
                        <a:t> </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tr-TR" sz="1200" b="1" i="0" u="none" strike="noStrike" dirty="0">
                          <a:solidFill>
                            <a:srgbClr val="333333"/>
                          </a:solidFill>
                          <a:effectLst/>
                          <a:latin typeface="Arial" panose="020B0604020202020204" pitchFamily="34" charset="0"/>
                        </a:rPr>
                        <a:t>x</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2">
                        <a:lumMod val="40000"/>
                        <a:lumOff val="60000"/>
                      </a:schemeClr>
                    </a:solidFill>
                  </a:tcPr>
                </a:tc>
                <a:tc>
                  <a:txBody>
                    <a:bodyPr/>
                    <a:lstStyle/>
                    <a:p>
                      <a:pPr algn="ctr" fontAlgn="t"/>
                      <a:r>
                        <a:rPr lang="tr-TR" sz="1200" b="1" i="0" u="none" strike="noStrike" dirty="0">
                          <a:solidFill>
                            <a:srgbClr val="333333"/>
                          </a:solidFill>
                          <a:effectLst/>
                          <a:latin typeface="Arial" panose="020B0604020202020204" pitchFamily="34" charset="0"/>
                        </a:rPr>
                        <a:t>x</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2">
                        <a:lumMod val="40000"/>
                        <a:lumOff val="60000"/>
                      </a:schemeClr>
                    </a:solidFill>
                  </a:tcPr>
                </a:tc>
                <a:tc>
                  <a:txBody>
                    <a:bodyPr/>
                    <a:lstStyle/>
                    <a:p>
                      <a:pPr algn="ctr" fontAlgn="t"/>
                      <a:r>
                        <a:rPr lang="tr-TR" sz="1200" b="1" i="0" u="none" strike="noStrike">
                          <a:solidFill>
                            <a:srgbClr val="333333"/>
                          </a:solidFill>
                          <a:effectLst/>
                          <a:latin typeface="Arial" panose="020B0604020202020204" pitchFamily="34" charset="0"/>
                        </a:rPr>
                        <a:t> </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tr-TR" sz="1200" b="1" i="0" u="none" strike="noStrike">
                          <a:solidFill>
                            <a:srgbClr val="333333"/>
                          </a:solidFill>
                          <a:effectLst/>
                          <a:latin typeface="Arial" panose="020B0604020202020204" pitchFamily="34" charset="0"/>
                        </a:rPr>
                        <a:t> </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tr-TR" sz="1200" b="1" i="0" u="none" strike="noStrike">
                          <a:solidFill>
                            <a:srgbClr val="333333"/>
                          </a:solidFill>
                          <a:effectLst/>
                          <a:latin typeface="Arial" panose="020B0604020202020204" pitchFamily="34" charset="0"/>
                        </a:rPr>
                        <a:t> </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tr-TR" sz="1200" b="1" i="0" u="none" strike="noStrike">
                          <a:solidFill>
                            <a:srgbClr val="333333"/>
                          </a:solidFill>
                          <a:effectLst/>
                          <a:latin typeface="Arial" panose="020B0604020202020204" pitchFamily="34" charset="0"/>
                        </a:rPr>
                        <a:t> </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tr-TR" sz="1200" b="1" i="0" u="none" strike="noStrike" dirty="0">
                          <a:solidFill>
                            <a:srgbClr val="333333"/>
                          </a:solidFill>
                          <a:effectLst/>
                          <a:latin typeface="Arial" panose="020B0604020202020204" pitchFamily="34" charset="0"/>
                        </a:rPr>
                        <a:t>x</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2">
                        <a:lumMod val="40000"/>
                        <a:lumOff val="60000"/>
                      </a:schemeClr>
                    </a:solidFill>
                  </a:tcPr>
                </a:tc>
                <a:tc>
                  <a:txBody>
                    <a:bodyPr/>
                    <a:lstStyle/>
                    <a:p>
                      <a:pPr algn="ctr" fontAlgn="t"/>
                      <a:r>
                        <a:rPr lang="tr-TR" sz="1200" b="1" i="0" u="none" strike="noStrike">
                          <a:solidFill>
                            <a:srgbClr val="333333"/>
                          </a:solidFill>
                          <a:effectLst/>
                          <a:latin typeface="Arial" panose="020B0604020202020204" pitchFamily="34" charset="0"/>
                        </a:rPr>
                        <a:t> </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tr-TR" sz="1200" b="1" i="0" u="none" strike="noStrike">
                          <a:solidFill>
                            <a:srgbClr val="333333"/>
                          </a:solidFill>
                          <a:effectLst/>
                          <a:latin typeface="Arial" panose="020B0604020202020204" pitchFamily="34" charset="0"/>
                        </a:rPr>
                        <a:t> </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tr-TR" sz="1200" b="1" i="0" u="none" strike="noStrike">
                          <a:solidFill>
                            <a:srgbClr val="333333"/>
                          </a:solidFill>
                          <a:effectLst/>
                          <a:latin typeface="Arial" panose="020B0604020202020204" pitchFamily="34" charset="0"/>
                        </a:rPr>
                        <a:t> </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tr-TR" sz="1200" b="1" i="0" u="none" strike="noStrike">
                          <a:solidFill>
                            <a:srgbClr val="333333"/>
                          </a:solidFill>
                          <a:effectLst/>
                          <a:latin typeface="Arial" panose="020B0604020202020204" pitchFamily="34" charset="0"/>
                        </a:rPr>
                        <a:t> </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tr-TR" sz="1200" b="1" i="0" u="none" strike="noStrike" dirty="0">
                          <a:solidFill>
                            <a:srgbClr val="333333"/>
                          </a:solidFill>
                          <a:effectLst/>
                          <a:latin typeface="Arial" panose="020B0604020202020204" pitchFamily="34" charset="0"/>
                        </a:rPr>
                        <a:t>x</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2">
                        <a:lumMod val="40000"/>
                        <a:lumOff val="60000"/>
                      </a:schemeClr>
                    </a:solidFill>
                  </a:tcPr>
                </a:tc>
                <a:tc>
                  <a:txBody>
                    <a:bodyPr/>
                    <a:lstStyle/>
                    <a:p>
                      <a:pPr algn="ctr" fontAlgn="t"/>
                      <a:r>
                        <a:rPr lang="tr-TR" sz="1200" b="1" i="0" u="none" strike="noStrike">
                          <a:solidFill>
                            <a:srgbClr val="333333"/>
                          </a:solidFill>
                          <a:effectLst/>
                          <a:latin typeface="Arial" panose="020B0604020202020204" pitchFamily="34" charset="0"/>
                        </a:rPr>
                        <a:t> </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27262247"/>
                  </a:ext>
                </a:extLst>
              </a:tr>
              <a:tr h="257175">
                <a:tc>
                  <a:txBody>
                    <a:bodyPr/>
                    <a:lstStyle/>
                    <a:p>
                      <a:pPr algn="l" fontAlgn="t"/>
                      <a:r>
                        <a:rPr lang="tr-TR" sz="1200" b="1" i="0" u="none" strike="noStrike">
                          <a:solidFill>
                            <a:srgbClr val="FF0000"/>
                          </a:solidFill>
                          <a:effectLst/>
                          <a:latin typeface="Calibri" panose="020F0502020204030204" pitchFamily="34" charset="0"/>
                        </a:rPr>
                        <a:t>Sizin Ders</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ctr" fontAlgn="t"/>
                      <a:r>
                        <a:rPr lang="tr-TR" sz="1200" b="1" i="0" u="none" strike="noStrike" dirty="0">
                          <a:solidFill>
                            <a:srgbClr val="333333"/>
                          </a:solidFill>
                          <a:effectLst/>
                          <a:latin typeface="Arial" panose="020B0604020202020204" pitchFamily="34" charset="0"/>
                        </a:rPr>
                        <a:t>x</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t"/>
                      <a:r>
                        <a:rPr lang="tr-TR" sz="1200" b="1" i="0" u="none" strike="noStrike" dirty="0">
                          <a:solidFill>
                            <a:srgbClr val="333333"/>
                          </a:solidFill>
                          <a:effectLst/>
                          <a:latin typeface="Arial" panose="020B0604020202020204" pitchFamily="34" charset="0"/>
                        </a:rPr>
                        <a:t> </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tr-TR" sz="1200" b="1" i="0" u="none" strike="noStrike" dirty="0">
                          <a:solidFill>
                            <a:srgbClr val="333333"/>
                          </a:solidFill>
                          <a:effectLst/>
                          <a:latin typeface="Arial" panose="020B0604020202020204" pitchFamily="34" charset="0"/>
                        </a:rPr>
                        <a:t> </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tr-TR" sz="1200" b="1" i="0" u="none" strike="noStrike" dirty="0">
                          <a:solidFill>
                            <a:srgbClr val="333333"/>
                          </a:solidFill>
                          <a:effectLst/>
                          <a:latin typeface="Arial" panose="020B0604020202020204" pitchFamily="34" charset="0"/>
                        </a:rPr>
                        <a:t> </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tr-TR" sz="1200" b="1" i="0" u="none" strike="noStrike" dirty="0">
                          <a:solidFill>
                            <a:srgbClr val="333333"/>
                          </a:solidFill>
                          <a:effectLst/>
                          <a:latin typeface="Arial" panose="020B0604020202020204" pitchFamily="34" charset="0"/>
                        </a:rPr>
                        <a:t> </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tr-TR" sz="1200" b="1" i="0" u="none" strike="noStrike" dirty="0">
                          <a:solidFill>
                            <a:srgbClr val="333333"/>
                          </a:solidFill>
                          <a:effectLst/>
                          <a:latin typeface="Arial" panose="020B0604020202020204" pitchFamily="34" charset="0"/>
                        </a:rPr>
                        <a:t> </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tr-TR" sz="1200" b="1" i="0" u="none" strike="noStrike" dirty="0">
                          <a:solidFill>
                            <a:srgbClr val="333333"/>
                          </a:solidFill>
                          <a:effectLst/>
                          <a:latin typeface="Arial" panose="020B0604020202020204" pitchFamily="34" charset="0"/>
                        </a:rPr>
                        <a:t> </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tr-TR" sz="1200" b="1" i="0" u="none" strike="noStrike" dirty="0">
                          <a:solidFill>
                            <a:srgbClr val="333333"/>
                          </a:solidFill>
                          <a:effectLst/>
                          <a:latin typeface="Arial" panose="020B0604020202020204" pitchFamily="34" charset="0"/>
                        </a:rPr>
                        <a:t> </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tr-TR" sz="1200" b="1" i="0" u="none" strike="noStrike" dirty="0">
                          <a:solidFill>
                            <a:srgbClr val="333333"/>
                          </a:solidFill>
                          <a:effectLst/>
                          <a:latin typeface="Arial" panose="020B0604020202020204" pitchFamily="34" charset="0"/>
                        </a:rPr>
                        <a:t> </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tr-TR" sz="1200" b="1" i="0" u="none" strike="noStrike" dirty="0">
                          <a:solidFill>
                            <a:srgbClr val="333333"/>
                          </a:solidFill>
                          <a:effectLst/>
                          <a:latin typeface="Arial" panose="020B0604020202020204" pitchFamily="34" charset="0"/>
                        </a:rPr>
                        <a:t> </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tr-TR" sz="1200" b="1" i="0" u="none" strike="noStrike" dirty="0">
                          <a:solidFill>
                            <a:srgbClr val="333333"/>
                          </a:solidFill>
                          <a:effectLst/>
                          <a:latin typeface="Arial" panose="020B0604020202020204" pitchFamily="34" charset="0"/>
                        </a:rPr>
                        <a:t> </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tr-TR" sz="1200" b="1" i="0" u="none" strike="noStrike" dirty="0">
                          <a:solidFill>
                            <a:srgbClr val="333333"/>
                          </a:solidFill>
                          <a:effectLst/>
                          <a:latin typeface="Arial" panose="020B0604020202020204" pitchFamily="34" charset="0"/>
                        </a:rPr>
                        <a:t> </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tr-TR" sz="1200" b="1" i="0" u="none" strike="noStrike" dirty="0">
                          <a:solidFill>
                            <a:srgbClr val="333333"/>
                          </a:solidFill>
                          <a:effectLst/>
                          <a:latin typeface="Arial" panose="020B0604020202020204" pitchFamily="34" charset="0"/>
                        </a:rPr>
                        <a:t> </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tr-TR" sz="1200" b="1" i="0" u="none" strike="noStrike" dirty="0">
                          <a:solidFill>
                            <a:srgbClr val="333333"/>
                          </a:solidFill>
                          <a:effectLst/>
                          <a:latin typeface="Arial" panose="020B0604020202020204" pitchFamily="34" charset="0"/>
                        </a:rPr>
                        <a:t> </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tr-TR" sz="1200" b="1" i="0" u="none" strike="noStrike" dirty="0">
                          <a:solidFill>
                            <a:srgbClr val="333333"/>
                          </a:solidFill>
                          <a:effectLst/>
                          <a:latin typeface="Arial" panose="020B0604020202020204" pitchFamily="34" charset="0"/>
                        </a:rPr>
                        <a:t> </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29269768"/>
                  </a:ext>
                </a:extLst>
              </a:tr>
            </a:tbl>
          </a:graphicData>
        </a:graphic>
      </p:graphicFrame>
      <p:graphicFrame>
        <p:nvGraphicFramePr>
          <p:cNvPr id="7" name="Tablo 6"/>
          <p:cNvGraphicFramePr>
            <a:graphicFrameLocks noGrp="1"/>
          </p:cNvGraphicFramePr>
          <p:nvPr>
            <p:extLst>
              <p:ext uri="{D42A27DB-BD31-4B8C-83A1-F6EECF244321}">
                <p14:modId xmlns:p14="http://schemas.microsoft.com/office/powerpoint/2010/main" val="898748651"/>
              </p:ext>
            </p:extLst>
          </p:nvPr>
        </p:nvGraphicFramePr>
        <p:xfrm>
          <a:off x="1871171" y="3046310"/>
          <a:ext cx="10045700" cy="1253954"/>
        </p:xfrm>
        <a:graphic>
          <a:graphicData uri="http://schemas.openxmlformats.org/drawingml/2006/table">
            <a:tbl>
              <a:tblPr/>
              <a:tblGrid>
                <a:gridCol w="901700">
                  <a:extLst>
                    <a:ext uri="{9D8B030D-6E8A-4147-A177-3AD203B41FA5}">
                      <a16:colId xmlns:a16="http://schemas.microsoft.com/office/drawing/2014/main" val="608999572"/>
                    </a:ext>
                  </a:extLst>
                </a:gridCol>
                <a:gridCol w="609600">
                  <a:extLst>
                    <a:ext uri="{9D8B030D-6E8A-4147-A177-3AD203B41FA5}">
                      <a16:colId xmlns:a16="http://schemas.microsoft.com/office/drawing/2014/main" val="4133196729"/>
                    </a:ext>
                  </a:extLst>
                </a:gridCol>
                <a:gridCol w="609600">
                  <a:extLst>
                    <a:ext uri="{9D8B030D-6E8A-4147-A177-3AD203B41FA5}">
                      <a16:colId xmlns:a16="http://schemas.microsoft.com/office/drawing/2014/main" val="1330372240"/>
                    </a:ext>
                  </a:extLst>
                </a:gridCol>
                <a:gridCol w="609600">
                  <a:extLst>
                    <a:ext uri="{9D8B030D-6E8A-4147-A177-3AD203B41FA5}">
                      <a16:colId xmlns:a16="http://schemas.microsoft.com/office/drawing/2014/main" val="3596392622"/>
                    </a:ext>
                  </a:extLst>
                </a:gridCol>
                <a:gridCol w="609600">
                  <a:extLst>
                    <a:ext uri="{9D8B030D-6E8A-4147-A177-3AD203B41FA5}">
                      <a16:colId xmlns:a16="http://schemas.microsoft.com/office/drawing/2014/main" val="3432213181"/>
                    </a:ext>
                  </a:extLst>
                </a:gridCol>
                <a:gridCol w="609600">
                  <a:extLst>
                    <a:ext uri="{9D8B030D-6E8A-4147-A177-3AD203B41FA5}">
                      <a16:colId xmlns:a16="http://schemas.microsoft.com/office/drawing/2014/main" val="1077531821"/>
                    </a:ext>
                  </a:extLst>
                </a:gridCol>
                <a:gridCol w="609600">
                  <a:extLst>
                    <a:ext uri="{9D8B030D-6E8A-4147-A177-3AD203B41FA5}">
                      <a16:colId xmlns:a16="http://schemas.microsoft.com/office/drawing/2014/main" val="3210665949"/>
                    </a:ext>
                  </a:extLst>
                </a:gridCol>
                <a:gridCol w="609600">
                  <a:extLst>
                    <a:ext uri="{9D8B030D-6E8A-4147-A177-3AD203B41FA5}">
                      <a16:colId xmlns:a16="http://schemas.microsoft.com/office/drawing/2014/main" val="4159972905"/>
                    </a:ext>
                  </a:extLst>
                </a:gridCol>
                <a:gridCol w="609600">
                  <a:extLst>
                    <a:ext uri="{9D8B030D-6E8A-4147-A177-3AD203B41FA5}">
                      <a16:colId xmlns:a16="http://schemas.microsoft.com/office/drawing/2014/main" val="3785250658"/>
                    </a:ext>
                  </a:extLst>
                </a:gridCol>
                <a:gridCol w="609600">
                  <a:extLst>
                    <a:ext uri="{9D8B030D-6E8A-4147-A177-3AD203B41FA5}">
                      <a16:colId xmlns:a16="http://schemas.microsoft.com/office/drawing/2014/main" val="3859782260"/>
                    </a:ext>
                  </a:extLst>
                </a:gridCol>
                <a:gridCol w="609600">
                  <a:extLst>
                    <a:ext uri="{9D8B030D-6E8A-4147-A177-3AD203B41FA5}">
                      <a16:colId xmlns:a16="http://schemas.microsoft.com/office/drawing/2014/main" val="3768925890"/>
                    </a:ext>
                  </a:extLst>
                </a:gridCol>
                <a:gridCol w="609600">
                  <a:extLst>
                    <a:ext uri="{9D8B030D-6E8A-4147-A177-3AD203B41FA5}">
                      <a16:colId xmlns:a16="http://schemas.microsoft.com/office/drawing/2014/main" val="508659599"/>
                    </a:ext>
                  </a:extLst>
                </a:gridCol>
                <a:gridCol w="609600">
                  <a:extLst>
                    <a:ext uri="{9D8B030D-6E8A-4147-A177-3AD203B41FA5}">
                      <a16:colId xmlns:a16="http://schemas.microsoft.com/office/drawing/2014/main" val="2419955374"/>
                    </a:ext>
                  </a:extLst>
                </a:gridCol>
                <a:gridCol w="609600">
                  <a:extLst>
                    <a:ext uri="{9D8B030D-6E8A-4147-A177-3AD203B41FA5}">
                      <a16:colId xmlns:a16="http://schemas.microsoft.com/office/drawing/2014/main" val="1099612953"/>
                    </a:ext>
                  </a:extLst>
                </a:gridCol>
                <a:gridCol w="609600">
                  <a:extLst>
                    <a:ext uri="{9D8B030D-6E8A-4147-A177-3AD203B41FA5}">
                      <a16:colId xmlns:a16="http://schemas.microsoft.com/office/drawing/2014/main" val="4109631032"/>
                    </a:ext>
                  </a:extLst>
                </a:gridCol>
                <a:gridCol w="609600">
                  <a:extLst>
                    <a:ext uri="{9D8B030D-6E8A-4147-A177-3AD203B41FA5}">
                      <a16:colId xmlns:a16="http://schemas.microsoft.com/office/drawing/2014/main" val="3505530706"/>
                    </a:ext>
                  </a:extLst>
                </a:gridCol>
              </a:tblGrid>
              <a:tr h="265431">
                <a:tc>
                  <a:txBody>
                    <a:bodyPr/>
                    <a:lstStyle/>
                    <a:p>
                      <a:pPr algn="l" fontAlgn="t"/>
                      <a:r>
                        <a:rPr lang="tr-TR" sz="1200" b="1" i="0" u="none" strike="noStrike">
                          <a:solidFill>
                            <a:srgbClr val="9C6500"/>
                          </a:solidFill>
                          <a:effectLst/>
                          <a:latin typeface="Calibri" panose="020F0502020204030204" pitchFamily="34" charset="0"/>
                        </a:rPr>
                        <a:t>Ö.Ç. \ P.Ç.</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408577"/>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EB9C"/>
                    </a:solidFill>
                  </a:tcPr>
                </a:tc>
                <a:tc>
                  <a:txBody>
                    <a:bodyPr/>
                    <a:lstStyle/>
                    <a:p>
                      <a:pPr algn="l" fontAlgn="t"/>
                      <a:r>
                        <a:rPr lang="tr-TR" sz="1200" b="0" i="0" u="none" strike="noStrike">
                          <a:solidFill>
                            <a:srgbClr val="9C6500"/>
                          </a:solidFill>
                          <a:effectLst/>
                          <a:latin typeface="Calibri" panose="020F0502020204030204" pitchFamily="34" charset="0"/>
                        </a:rPr>
                        <a:t>P.Ç. 1</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608877"/>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EB9C"/>
                    </a:solidFill>
                  </a:tcPr>
                </a:tc>
                <a:tc>
                  <a:txBody>
                    <a:bodyPr/>
                    <a:lstStyle/>
                    <a:p>
                      <a:pPr algn="l" fontAlgn="t"/>
                      <a:r>
                        <a:rPr lang="tr-TR" sz="1200" b="0" i="0" u="none" strike="noStrike" dirty="0">
                          <a:solidFill>
                            <a:srgbClr val="9C6500"/>
                          </a:solidFill>
                          <a:effectLst/>
                          <a:latin typeface="Calibri" panose="020F0502020204030204" pitchFamily="34" charset="0"/>
                        </a:rPr>
                        <a:t>P.Ç. 2</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608877"/>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EB9C"/>
                    </a:solidFill>
                  </a:tcPr>
                </a:tc>
                <a:tc>
                  <a:txBody>
                    <a:bodyPr/>
                    <a:lstStyle/>
                    <a:p>
                      <a:pPr algn="l" fontAlgn="t"/>
                      <a:r>
                        <a:rPr lang="tr-TR" sz="1200" b="0" i="0" u="none" strike="noStrike">
                          <a:solidFill>
                            <a:srgbClr val="9C6500"/>
                          </a:solidFill>
                          <a:effectLst/>
                          <a:latin typeface="Calibri" panose="020F0502020204030204" pitchFamily="34" charset="0"/>
                        </a:rPr>
                        <a:t>P.Ç. 3</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808577"/>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EB9C"/>
                    </a:solidFill>
                  </a:tcPr>
                </a:tc>
                <a:tc>
                  <a:txBody>
                    <a:bodyPr/>
                    <a:lstStyle/>
                    <a:p>
                      <a:pPr algn="l" fontAlgn="t"/>
                      <a:r>
                        <a:rPr lang="tr-TR" sz="1200" b="0" i="0" u="none" strike="noStrike" dirty="0">
                          <a:solidFill>
                            <a:srgbClr val="9C6500"/>
                          </a:solidFill>
                          <a:effectLst/>
                          <a:latin typeface="Calibri" panose="020F0502020204030204" pitchFamily="34" charset="0"/>
                        </a:rPr>
                        <a:t>P.Ç. 4</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E08377"/>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EB9C"/>
                    </a:solidFill>
                  </a:tcPr>
                </a:tc>
                <a:tc>
                  <a:txBody>
                    <a:bodyPr/>
                    <a:lstStyle/>
                    <a:p>
                      <a:pPr algn="l" fontAlgn="t"/>
                      <a:r>
                        <a:rPr lang="tr-TR" sz="1200" b="0" i="0" u="none" strike="noStrike">
                          <a:solidFill>
                            <a:srgbClr val="9C6500"/>
                          </a:solidFill>
                          <a:effectLst/>
                          <a:latin typeface="Calibri" panose="020F0502020204030204" pitchFamily="34" charset="0"/>
                        </a:rPr>
                        <a:t>P.Ç. 5</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8577"/>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EB9C"/>
                    </a:solidFill>
                  </a:tcPr>
                </a:tc>
                <a:tc>
                  <a:txBody>
                    <a:bodyPr/>
                    <a:lstStyle/>
                    <a:p>
                      <a:pPr algn="l" fontAlgn="t"/>
                      <a:r>
                        <a:rPr lang="tr-TR" sz="1200" b="0" i="0" u="none" strike="noStrike" dirty="0">
                          <a:solidFill>
                            <a:srgbClr val="9C6500"/>
                          </a:solidFill>
                          <a:effectLst/>
                          <a:latin typeface="Calibri" panose="020F0502020204030204" pitchFamily="34" charset="0"/>
                        </a:rPr>
                        <a:t>P.Ç. 6</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C08377"/>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EB9C"/>
                    </a:solidFill>
                  </a:tcPr>
                </a:tc>
                <a:tc>
                  <a:txBody>
                    <a:bodyPr/>
                    <a:lstStyle/>
                    <a:p>
                      <a:pPr algn="l" fontAlgn="t"/>
                      <a:r>
                        <a:rPr lang="tr-TR" sz="1200" b="0" i="0" u="none" strike="noStrike">
                          <a:solidFill>
                            <a:srgbClr val="9C6500"/>
                          </a:solidFill>
                          <a:effectLst/>
                          <a:latin typeface="Calibri" panose="020F0502020204030204" pitchFamily="34" charset="0"/>
                        </a:rPr>
                        <a:t>P.Ç. 7</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E08377"/>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EB9C"/>
                    </a:solidFill>
                  </a:tcPr>
                </a:tc>
                <a:tc>
                  <a:txBody>
                    <a:bodyPr/>
                    <a:lstStyle/>
                    <a:p>
                      <a:pPr algn="l" fontAlgn="t"/>
                      <a:r>
                        <a:rPr lang="tr-TR" sz="1200" b="0" i="0" u="none" strike="noStrike">
                          <a:solidFill>
                            <a:srgbClr val="9C6500"/>
                          </a:solidFill>
                          <a:effectLst/>
                          <a:latin typeface="Calibri" panose="020F0502020204030204" pitchFamily="34" charset="0"/>
                        </a:rPr>
                        <a:t>P.Ç. 8</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808577"/>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EB9C"/>
                    </a:solidFill>
                  </a:tcPr>
                </a:tc>
                <a:tc>
                  <a:txBody>
                    <a:bodyPr/>
                    <a:lstStyle/>
                    <a:p>
                      <a:pPr algn="l" fontAlgn="t"/>
                      <a:r>
                        <a:rPr lang="tr-TR" sz="1200" b="0" i="0" u="none" strike="noStrike">
                          <a:solidFill>
                            <a:srgbClr val="9C6500"/>
                          </a:solidFill>
                          <a:effectLst/>
                          <a:latin typeface="Calibri" panose="020F0502020204030204" pitchFamily="34" charset="0"/>
                        </a:rPr>
                        <a:t>P.Ç. 9</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808577"/>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EB9C"/>
                    </a:solidFill>
                  </a:tcPr>
                </a:tc>
                <a:tc>
                  <a:txBody>
                    <a:bodyPr/>
                    <a:lstStyle/>
                    <a:p>
                      <a:pPr algn="l" fontAlgn="t"/>
                      <a:r>
                        <a:rPr lang="tr-TR" sz="1200" b="0" i="0" u="none" strike="noStrike">
                          <a:solidFill>
                            <a:srgbClr val="9C6500"/>
                          </a:solidFill>
                          <a:effectLst/>
                          <a:latin typeface="Calibri" panose="020F0502020204030204" pitchFamily="34" charset="0"/>
                        </a:rPr>
                        <a:t>P.Ç. 10</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808577"/>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EB9C"/>
                    </a:solidFill>
                  </a:tcPr>
                </a:tc>
                <a:tc>
                  <a:txBody>
                    <a:bodyPr/>
                    <a:lstStyle/>
                    <a:p>
                      <a:pPr algn="l" fontAlgn="t"/>
                      <a:r>
                        <a:rPr lang="tr-TR" sz="1200" b="0" i="0" u="none" strike="noStrike">
                          <a:solidFill>
                            <a:srgbClr val="9C6500"/>
                          </a:solidFill>
                          <a:effectLst/>
                          <a:latin typeface="Calibri" panose="020F0502020204030204" pitchFamily="34" charset="0"/>
                        </a:rPr>
                        <a:t>P.Ç. 11</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E08377"/>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EB9C"/>
                    </a:solidFill>
                  </a:tcPr>
                </a:tc>
                <a:tc>
                  <a:txBody>
                    <a:bodyPr/>
                    <a:lstStyle/>
                    <a:p>
                      <a:pPr algn="l" fontAlgn="t"/>
                      <a:r>
                        <a:rPr lang="tr-TR" sz="1200" b="0" i="0" u="none" strike="noStrike">
                          <a:solidFill>
                            <a:srgbClr val="9C6500"/>
                          </a:solidFill>
                          <a:effectLst/>
                          <a:latin typeface="Calibri" panose="020F0502020204030204" pitchFamily="34" charset="0"/>
                        </a:rPr>
                        <a:t>P.Ç. 12</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808577"/>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EB9C"/>
                    </a:solidFill>
                  </a:tcPr>
                </a:tc>
                <a:tc>
                  <a:txBody>
                    <a:bodyPr/>
                    <a:lstStyle/>
                    <a:p>
                      <a:pPr algn="l" fontAlgn="t"/>
                      <a:r>
                        <a:rPr lang="tr-TR" sz="1200" b="0" i="0" u="none" strike="noStrike">
                          <a:solidFill>
                            <a:srgbClr val="9C6500"/>
                          </a:solidFill>
                          <a:effectLst/>
                          <a:latin typeface="Calibri" panose="020F0502020204030204" pitchFamily="34" charset="0"/>
                        </a:rPr>
                        <a:t>P.Ç. 13</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808577"/>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EB9C"/>
                    </a:solidFill>
                  </a:tcPr>
                </a:tc>
                <a:tc>
                  <a:txBody>
                    <a:bodyPr/>
                    <a:lstStyle/>
                    <a:p>
                      <a:pPr algn="l" fontAlgn="t"/>
                      <a:r>
                        <a:rPr lang="tr-TR" sz="1200" b="0" i="0" u="none" strike="noStrike">
                          <a:solidFill>
                            <a:srgbClr val="9C6500"/>
                          </a:solidFill>
                          <a:effectLst/>
                          <a:latin typeface="Calibri" panose="020F0502020204030204" pitchFamily="34" charset="0"/>
                        </a:rPr>
                        <a:t>P.Ç. 14</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8577"/>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EB9C"/>
                    </a:solidFill>
                  </a:tcPr>
                </a:tc>
                <a:tc>
                  <a:txBody>
                    <a:bodyPr/>
                    <a:lstStyle/>
                    <a:p>
                      <a:pPr algn="l" fontAlgn="t"/>
                      <a:r>
                        <a:rPr lang="tr-TR" sz="1200" b="0" i="0" u="none" strike="noStrike">
                          <a:solidFill>
                            <a:srgbClr val="9C6500"/>
                          </a:solidFill>
                          <a:effectLst/>
                          <a:latin typeface="Calibri" panose="020F0502020204030204" pitchFamily="34" charset="0"/>
                        </a:rPr>
                        <a:t>P.Ç. 15</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808777"/>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EB9C"/>
                    </a:solidFill>
                  </a:tcPr>
                </a:tc>
                <a:extLst>
                  <a:ext uri="{0D108BD9-81ED-4DB2-BD59-A6C34878D82A}">
                    <a16:rowId xmlns:a16="http://schemas.microsoft.com/office/drawing/2014/main" val="1182369614"/>
                  </a:ext>
                </a:extLst>
              </a:tr>
              <a:tr h="201362">
                <a:tc>
                  <a:txBody>
                    <a:bodyPr/>
                    <a:lstStyle/>
                    <a:p>
                      <a:pPr algn="l" fontAlgn="t"/>
                      <a:r>
                        <a:rPr lang="tr-TR" sz="1100" b="1" i="0" u="none" strike="noStrike">
                          <a:solidFill>
                            <a:srgbClr val="006100"/>
                          </a:solidFill>
                          <a:effectLst/>
                          <a:latin typeface="Calibri" panose="020F0502020204030204" pitchFamily="34" charset="0"/>
                        </a:rPr>
                        <a:t>Ö.Ç. 1</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ctr" fontAlgn="t"/>
                      <a:endParaRPr lang="tr-TR" sz="1200" b="0" i="0" u="none" strike="noStrike" dirty="0">
                        <a:solidFill>
                          <a:srgbClr val="333333"/>
                        </a:solidFill>
                        <a:effectLst/>
                        <a:latin typeface="Arial" panose="020B0604020202020204" pitchFamily="34" charset="0"/>
                      </a:endParaRP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tr-TR" sz="1200" b="0" i="0" u="none" strike="noStrike" dirty="0">
                          <a:solidFill>
                            <a:srgbClr val="333333"/>
                          </a:solidFill>
                          <a:effectLst/>
                          <a:latin typeface="Arial" panose="020B0604020202020204" pitchFamily="34" charset="0"/>
                        </a:rPr>
                        <a:t> </a:t>
                      </a:r>
                      <a:r>
                        <a:rPr lang="tr-TR" sz="1200" b="0" i="0" u="none" strike="noStrike" dirty="0" smtClean="0">
                          <a:solidFill>
                            <a:srgbClr val="333333"/>
                          </a:solidFill>
                          <a:effectLst/>
                          <a:latin typeface="Arial" panose="020B0604020202020204" pitchFamily="34" charset="0"/>
                        </a:rPr>
                        <a:t>5</a:t>
                      </a:r>
                      <a:endParaRPr lang="tr-TR" sz="1200" b="0" i="0" u="none" strike="noStrike" dirty="0">
                        <a:solidFill>
                          <a:srgbClr val="333333"/>
                        </a:solidFill>
                        <a:effectLst/>
                        <a:latin typeface="Arial" panose="020B0604020202020204" pitchFamily="34" charset="0"/>
                      </a:endParaRP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60000"/>
                        <a:lumOff val="40000"/>
                      </a:schemeClr>
                    </a:solidFill>
                  </a:tcPr>
                </a:tc>
                <a:tc>
                  <a:txBody>
                    <a:bodyPr/>
                    <a:lstStyle/>
                    <a:p>
                      <a:pPr algn="ctr" fontAlgn="t"/>
                      <a:r>
                        <a:rPr lang="tr-TR" sz="1200" b="0" i="0" u="none" strike="noStrike">
                          <a:solidFill>
                            <a:srgbClr val="333333"/>
                          </a:solidFill>
                          <a:effectLst/>
                          <a:latin typeface="Arial" panose="020B0604020202020204" pitchFamily="34" charset="0"/>
                        </a:rPr>
                        <a:t> </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tr-TR" sz="1200" b="0" i="0" u="none" strike="noStrike">
                          <a:solidFill>
                            <a:srgbClr val="333333"/>
                          </a:solidFill>
                          <a:effectLst/>
                          <a:latin typeface="Arial" panose="020B0604020202020204" pitchFamily="34" charset="0"/>
                        </a:rPr>
                        <a:t> </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tr-TR" sz="1200" b="0" i="0" u="none" strike="noStrike" dirty="0">
                          <a:solidFill>
                            <a:srgbClr val="333333"/>
                          </a:solidFill>
                          <a:effectLst/>
                          <a:latin typeface="Arial" panose="020B0604020202020204" pitchFamily="34" charset="0"/>
                        </a:rPr>
                        <a:t> </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endParaRPr lang="tr-TR" sz="1200" b="0" i="0" u="none" strike="noStrike" kern="1200" dirty="0">
                        <a:solidFill>
                          <a:srgbClr val="333333"/>
                        </a:solidFill>
                        <a:effectLst/>
                        <a:latin typeface="Arial" panose="020B0604020202020204" pitchFamily="34" charset="0"/>
                        <a:ea typeface="+mn-ea"/>
                        <a:cs typeface="+mn-cs"/>
                      </a:endParaRP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algn="ctr" fontAlgn="t"/>
                      <a:r>
                        <a:rPr lang="tr-TR" sz="1200" b="0" i="0" u="none" strike="noStrike" dirty="0">
                          <a:solidFill>
                            <a:srgbClr val="333333"/>
                          </a:solidFill>
                          <a:effectLst/>
                          <a:latin typeface="Arial" panose="020B0604020202020204" pitchFamily="34" charset="0"/>
                        </a:rPr>
                        <a:t> </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tr-TR" sz="1200" b="0" i="0" u="none" strike="noStrike">
                          <a:solidFill>
                            <a:srgbClr val="333333"/>
                          </a:solidFill>
                          <a:effectLst/>
                          <a:latin typeface="Arial" panose="020B0604020202020204" pitchFamily="34" charset="0"/>
                        </a:rPr>
                        <a:t> </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tr-TR" sz="1200" b="0" i="0" u="none" strike="noStrike" dirty="0">
                          <a:solidFill>
                            <a:srgbClr val="333333"/>
                          </a:solidFill>
                          <a:effectLst/>
                          <a:latin typeface="Arial" panose="020B0604020202020204" pitchFamily="34" charset="0"/>
                        </a:rPr>
                        <a:t> </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endParaRPr lang="tr-TR" sz="1200" b="0" i="0" u="none" strike="noStrike" dirty="0">
                        <a:solidFill>
                          <a:srgbClr val="333333"/>
                        </a:solidFill>
                        <a:effectLst/>
                        <a:latin typeface="Arial" panose="020B0604020202020204" pitchFamily="34" charset="0"/>
                      </a:endParaRP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algn="ctr" fontAlgn="t"/>
                      <a:r>
                        <a:rPr lang="tr-TR" sz="1200" b="0" i="0" u="none" strike="noStrike" dirty="0">
                          <a:solidFill>
                            <a:srgbClr val="333333"/>
                          </a:solidFill>
                          <a:effectLst/>
                          <a:latin typeface="Arial" panose="020B0604020202020204" pitchFamily="34" charset="0"/>
                        </a:rPr>
                        <a:t> </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algn="ctr" fontAlgn="t"/>
                      <a:r>
                        <a:rPr lang="tr-TR" sz="1200" b="0" i="0" u="none" strike="noStrike" dirty="0">
                          <a:solidFill>
                            <a:srgbClr val="333333"/>
                          </a:solidFill>
                          <a:effectLst/>
                          <a:latin typeface="Arial" panose="020B0604020202020204" pitchFamily="34" charset="0"/>
                        </a:rPr>
                        <a:t> </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algn="ctr" fontAlgn="t"/>
                      <a:r>
                        <a:rPr lang="tr-TR" sz="1200" b="0" i="0" u="none" strike="noStrike" dirty="0">
                          <a:solidFill>
                            <a:srgbClr val="333333"/>
                          </a:solidFill>
                          <a:effectLst/>
                          <a:latin typeface="Arial" panose="020B0604020202020204" pitchFamily="34" charset="0"/>
                        </a:rPr>
                        <a:t> </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algn="ctr" fontAlgn="t"/>
                      <a:r>
                        <a:rPr lang="tr-TR" sz="1200" b="0" i="0" u="none" strike="noStrike">
                          <a:solidFill>
                            <a:srgbClr val="333333"/>
                          </a:solidFill>
                          <a:effectLst/>
                          <a:latin typeface="Arial" panose="020B0604020202020204" pitchFamily="34" charset="0"/>
                        </a:rPr>
                        <a:t> </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tr-TR" sz="1200" b="0" i="0" u="none" strike="noStrike">
                          <a:solidFill>
                            <a:srgbClr val="333333"/>
                          </a:solidFill>
                          <a:effectLst/>
                          <a:latin typeface="Arial" panose="020B0604020202020204" pitchFamily="34" charset="0"/>
                        </a:rPr>
                        <a:t> </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0334803"/>
                  </a:ext>
                </a:extLst>
              </a:tr>
              <a:tr h="201362">
                <a:tc>
                  <a:txBody>
                    <a:bodyPr/>
                    <a:lstStyle/>
                    <a:p>
                      <a:pPr algn="l" fontAlgn="t"/>
                      <a:r>
                        <a:rPr lang="tr-TR" sz="1100" b="1" i="0" u="none" strike="noStrike">
                          <a:solidFill>
                            <a:srgbClr val="006100"/>
                          </a:solidFill>
                          <a:effectLst/>
                          <a:latin typeface="Calibri" panose="020F0502020204030204" pitchFamily="34" charset="0"/>
                        </a:rPr>
                        <a:t>Ö.Ç. 2</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ctr" fontAlgn="t"/>
                      <a:endParaRPr lang="tr-TR" sz="1200" b="0" i="0" u="none" strike="noStrike" dirty="0">
                        <a:solidFill>
                          <a:srgbClr val="333333"/>
                        </a:solidFill>
                        <a:effectLst/>
                        <a:latin typeface="Arial" panose="020B0604020202020204" pitchFamily="34" charset="0"/>
                      </a:endParaRP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tr-TR" sz="1200" b="0" i="0" u="none" strike="noStrike" dirty="0">
                          <a:solidFill>
                            <a:srgbClr val="333333"/>
                          </a:solidFill>
                          <a:effectLst/>
                          <a:latin typeface="Arial" panose="020B0604020202020204" pitchFamily="34" charset="0"/>
                        </a:rPr>
                        <a:t> </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tr-TR" sz="1200" b="0" i="0" u="none" strike="noStrike" dirty="0">
                          <a:solidFill>
                            <a:srgbClr val="333333"/>
                          </a:solidFill>
                          <a:effectLst/>
                          <a:latin typeface="Arial" panose="020B0604020202020204" pitchFamily="34" charset="0"/>
                        </a:rPr>
                        <a:t> </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tr-TR" sz="1200" b="0" i="0" u="none" strike="noStrike" dirty="0">
                          <a:solidFill>
                            <a:srgbClr val="333333"/>
                          </a:solidFill>
                          <a:effectLst/>
                          <a:latin typeface="Arial" panose="020B0604020202020204" pitchFamily="34" charset="0"/>
                        </a:rPr>
                        <a:t> </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tr-TR" sz="1200" b="0" i="0" u="none" strike="noStrike" dirty="0">
                          <a:solidFill>
                            <a:srgbClr val="333333"/>
                          </a:solidFill>
                          <a:effectLst/>
                          <a:latin typeface="Arial" panose="020B0604020202020204" pitchFamily="34" charset="0"/>
                        </a:rPr>
                        <a:t> </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tr-TR" sz="1200" b="0" i="0" u="none" strike="noStrike" dirty="0">
                          <a:solidFill>
                            <a:srgbClr val="333333"/>
                          </a:solidFill>
                          <a:effectLst/>
                          <a:latin typeface="Arial" panose="020B0604020202020204" pitchFamily="34" charset="0"/>
                        </a:rPr>
                        <a:t> </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tr-TR" sz="1200" b="0" i="0" u="none" strike="noStrike">
                          <a:solidFill>
                            <a:srgbClr val="333333"/>
                          </a:solidFill>
                          <a:effectLst/>
                          <a:latin typeface="Arial" panose="020B0604020202020204" pitchFamily="34" charset="0"/>
                        </a:rPr>
                        <a:t> </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tr-TR" sz="1200" b="0" i="0" u="none" strike="noStrike">
                          <a:solidFill>
                            <a:srgbClr val="333333"/>
                          </a:solidFill>
                          <a:effectLst/>
                          <a:latin typeface="Arial" panose="020B0604020202020204" pitchFamily="34" charset="0"/>
                        </a:rPr>
                        <a:t> </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tr-TR" sz="1200" b="0" i="0" u="none" strike="noStrike">
                          <a:solidFill>
                            <a:srgbClr val="333333"/>
                          </a:solidFill>
                          <a:effectLst/>
                          <a:latin typeface="Arial" panose="020B0604020202020204" pitchFamily="34" charset="0"/>
                        </a:rPr>
                        <a:t> </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tr-TR" sz="1200" b="0" i="0" u="none" strike="noStrike">
                          <a:solidFill>
                            <a:srgbClr val="333333"/>
                          </a:solidFill>
                          <a:effectLst/>
                          <a:latin typeface="Arial" panose="020B0604020202020204" pitchFamily="34" charset="0"/>
                        </a:rPr>
                        <a:t> </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tr-TR" sz="1200" b="0" i="0" u="none" strike="noStrike">
                          <a:solidFill>
                            <a:srgbClr val="333333"/>
                          </a:solidFill>
                          <a:effectLst/>
                          <a:latin typeface="Arial" panose="020B0604020202020204" pitchFamily="34" charset="0"/>
                        </a:rPr>
                        <a:t> </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tr-TR" sz="1200" b="0" i="0" u="none" strike="noStrike" dirty="0">
                          <a:solidFill>
                            <a:srgbClr val="333333"/>
                          </a:solidFill>
                          <a:effectLst/>
                          <a:latin typeface="Arial" panose="020B0604020202020204" pitchFamily="34" charset="0"/>
                        </a:rPr>
                        <a:t> </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tr-TR" sz="1200" b="0" i="0" u="none" strike="noStrike" dirty="0" smtClean="0">
                          <a:solidFill>
                            <a:srgbClr val="333333"/>
                          </a:solidFill>
                          <a:effectLst/>
                          <a:latin typeface="Arial" panose="020B0604020202020204" pitchFamily="34" charset="0"/>
                        </a:rPr>
                        <a:t>1</a:t>
                      </a:r>
                      <a:r>
                        <a:rPr lang="tr-TR" sz="1200" b="0" i="0" u="none" strike="noStrike" dirty="0">
                          <a:solidFill>
                            <a:srgbClr val="333333"/>
                          </a:solidFill>
                          <a:effectLst/>
                          <a:latin typeface="Arial" panose="020B0604020202020204" pitchFamily="34" charset="0"/>
                        </a:rPr>
                        <a:t> </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60000"/>
                        <a:lumOff val="40000"/>
                      </a:schemeClr>
                    </a:solidFill>
                  </a:tcPr>
                </a:tc>
                <a:tc>
                  <a:txBody>
                    <a:bodyPr/>
                    <a:lstStyle/>
                    <a:p>
                      <a:pPr algn="ctr" fontAlgn="t"/>
                      <a:r>
                        <a:rPr lang="tr-TR" sz="1200" b="0" i="0" u="none" strike="noStrike">
                          <a:solidFill>
                            <a:srgbClr val="333333"/>
                          </a:solidFill>
                          <a:effectLst/>
                          <a:latin typeface="Arial" panose="020B0604020202020204" pitchFamily="34" charset="0"/>
                        </a:rPr>
                        <a:t> </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tr-TR" sz="1200" b="0" i="0" u="none" strike="noStrike">
                          <a:solidFill>
                            <a:srgbClr val="333333"/>
                          </a:solidFill>
                          <a:effectLst/>
                          <a:latin typeface="Arial" panose="020B0604020202020204" pitchFamily="34" charset="0"/>
                        </a:rPr>
                        <a:t> </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631463528"/>
                  </a:ext>
                </a:extLst>
              </a:tr>
              <a:tr h="210514">
                <a:tc>
                  <a:txBody>
                    <a:bodyPr/>
                    <a:lstStyle/>
                    <a:p>
                      <a:pPr algn="l" fontAlgn="t"/>
                      <a:r>
                        <a:rPr lang="tr-TR" sz="1100" b="1" i="0" u="none" strike="noStrike">
                          <a:solidFill>
                            <a:srgbClr val="006100"/>
                          </a:solidFill>
                          <a:effectLst/>
                          <a:latin typeface="Calibri" panose="020F0502020204030204" pitchFamily="34" charset="0"/>
                        </a:rPr>
                        <a:t>Ö.Ç. 3</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ctr" fontAlgn="t"/>
                      <a:endParaRPr lang="tr-TR" sz="1200" b="0" i="0" u="none" strike="noStrike" dirty="0">
                        <a:solidFill>
                          <a:srgbClr val="333333"/>
                        </a:solidFill>
                        <a:effectLst/>
                        <a:latin typeface="Arial" panose="020B0604020202020204" pitchFamily="34" charset="0"/>
                      </a:endParaRP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tr-TR" sz="1200" b="0" i="0" u="none" strike="noStrike">
                          <a:solidFill>
                            <a:srgbClr val="333333"/>
                          </a:solidFill>
                          <a:effectLst/>
                          <a:latin typeface="Arial" panose="020B0604020202020204" pitchFamily="34" charset="0"/>
                        </a:rPr>
                        <a:t> </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tr-TR" sz="1200" b="0" i="0" u="none" strike="noStrike">
                          <a:solidFill>
                            <a:srgbClr val="333333"/>
                          </a:solidFill>
                          <a:effectLst/>
                          <a:latin typeface="Arial" panose="020B0604020202020204" pitchFamily="34" charset="0"/>
                        </a:rPr>
                        <a:t> </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tr-TR" sz="1200" b="0" i="0" u="none" strike="noStrike">
                          <a:solidFill>
                            <a:srgbClr val="333333"/>
                          </a:solidFill>
                          <a:effectLst/>
                          <a:latin typeface="Arial" panose="020B0604020202020204" pitchFamily="34" charset="0"/>
                        </a:rPr>
                        <a:t> </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tr-TR" sz="1200" b="0" i="0" u="none" strike="noStrike" dirty="0">
                          <a:solidFill>
                            <a:srgbClr val="333333"/>
                          </a:solidFill>
                          <a:effectLst/>
                          <a:latin typeface="Arial" panose="020B0604020202020204" pitchFamily="34" charset="0"/>
                        </a:rPr>
                        <a:t> </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tr-TR" sz="1200" b="0" i="0" u="none" strike="noStrike" dirty="0">
                          <a:solidFill>
                            <a:srgbClr val="333333"/>
                          </a:solidFill>
                          <a:effectLst/>
                          <a:latin typeface="Arial" panose="020B0604020202020204" pitchFamily="34" charset="0"/>
                        </a:rPr>
                        <a:t> </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tr-TR" sz="1200" b="0" i="0" u="none" strike="noStrike" dirty="0">
                          <a:solidFill>
                            <a:srgbClr val="333333"/>
                          </a:solidFill>
                          <a:effectLst/>
                          <a:latin typeface="Arial" panose="020B0604020202020204" pitchFamily="34" charset="0"/>
                        </a:rPr>
                        <a:t> </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tr-TR" sz="1200" b="0" i="0" u="none" strike="noStrike" dirty="0">
                          <a:solidFill>
                            <a:srgbClr val="333333"/>
                          </a:solidFill>
                          <a:effectLst/>
                          <a:latin typeface="Arial" panose="020B0604020202020204" pitchFamily="34" charset="0"/>
                        </a:rPr>
                        <a:t> </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tr-TR" sz="1200" b="0" i="0" u="none" strike="noStrike">
                          <a:solidFill>
                            <a:srgbClr val="333333"/>
                          </a:solidFill>
                          <a:effectLst/>
                          <a:latin typeface="Arial" panose="020B0604020202020204" pitchFamily="34" charset="0"/>
                        </a:rPr>
                        <a:t> </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tr-TR" sz="1200" b="0" i="0" u="none" strike="noStrike" dirty="0" smtClean="0">
                          <a:solidFill>
                            <a:srgbClr val="333333"/>
                          </a:solidFill>
                          <a:effectLst/>
                          <a:latin typeface="Arial" panose="020B0604020202020204" pitchFamily="34" charset="0"/>
                        </a:rPr>
                        <a:t>3</a:t>
                      </a:r>
                      <a:r>
                        <a:rPr lang="tr-TR" sz="1200" b="0" i="0" u="none" strike="noStrike" dirty="0">
                          <a:solidFill>
                            <a:srgbClr val="333333"/>
                          </a:solidFill>
                          <a:effectLst/>
                          <a:latin typeface="Arial" panose="020B0604020202020204" pitchFamily="34" charset="0"/>
                        </a:rPr>
                        <a:t> </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60000"/>
                        <a:lumOff val="40000"/>
                      </a:schemeClr>
                    </a:solidFill>
                  </a:tcPr>
                </a:tc>
                <a:tc>
                  <a:txBody>
                    <a:bodyPr/>
                    <a:lstStyle/>
                    <a:p>
                      <a:pPr algn="ctr" fontAlgn="t"/>
                      <a:r>
                        <a:rPr lang="tr-TR" sz="1200" b="0" i="0" u="none" strike="noStrike">
                          <a:solidFill>
                            <a:srgbClr val="333333"/>
                          </a:solidFill>
                          <a:effectLst/>
                          <a:latin typeface="Arial" panose="020B0604020202020204" pitchFamily="34" charset="0"/>
                        </a:rPr>
                        <a:t> </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tr-TR" sz="1200" b="0" i="0" u="none" strike="noStrike">
                          <a:solidFill>
                            <a:srgbClr val="333333"/>
                          </a:solidFill>
                          <a:effectLst/>
                          <a:latin typeface="Arial" panose="020B0604020202020204" pitchFamily="34" charset="0"/>
                        </a:rPr>
                        <a:t> </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tr-TR" sz="1200" b="0" i="0" u="none" strike="noStrike">
                          <a:solidFill>
                            <a:srgbClr val="333333"/>
                          </a:solidFill>
                          <a:effectLst/>
                          <a:latin typeface="Arial" panose="020B0604020202020204" pitchFamily="34" charset="0"/>
                        </a:rPr>
                        <a:t> </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tr-TR" sz="1200" b="0" i="0" u="none" strike="noStrike">
                          <a:solidFill>
                            <a:srgbClr val="333333"/>
                          </a:solidFill>
                          <a:effectLst/>
                          <a:latin typeface="Arial" panose="020B0604020202020204" pitchFamily="34" charset="0"/>
                        </a:rPr>
                        <a:t> </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tr-TR" sz="1200" b="0" i="0" u="none" strike="noStrike">
                          <a:solidFill>
                            <a:srgbClr val="333333"/>
                          </a:solidFill>
                          <a:effectLst/>
                          <a:latin typeface="Arial" panose="020B0604020202020204" pitchFamily="34" charset="0"/>
                        </a:rPr>
                        <a:t> </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14706231"/>
                  </a:ext>
                </a:extLst>
              </a:tr>
              <a:tr h="360620">
                <a:tc>
                  <a:txBody>
                    <a:bodyPr/>
                    <a:lstStyle/>
                    <a:p>
                      <a:pPr algn="l" fontAlgn="t"/>
                      <a:r>
                        <a:rPr lang="tr-TR" sz="1100" b="1" i="0" u="none" strike="noStrike">
                          <a:solidFill>
                            <a:srgbClr val="006100"/>
                          </a:solidFill>
                          <a:effectLst/>
                          <a:latin typeface="Calibri" panose="020F0502020204030204" pitchFamily="34" charset="0"/>
                        </a:rPr>
                        <a:t>Ö.Ç. 4</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ctr" fontAlgn="t"/>
                      <a:endParaRPr lang="tr-TR" sz="1200" b="0" i="0" u="none" strike="noStrike" dirty="0">
                        <a:solidFill>
                          <a:srgbClr val="333333"/>
                        </a:solidFill>
                        <a:effectLst/>
                        <a:latin typeface="Arial" panose="020B0604020202020204" pitchFamily="34" charset="0"/>
                      </a:endParaRP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endParaRPr lang="tr-TR" sz="1200" b="0" i="0" u="none" strike="noStrike" dirty="0">
                        <a:solidFill>
                          <a:srgbClr val="333333"/>
                        </a:solidFill>
                        <a:effectLst/>
                        <a:latin typeface="Arial" panose="020B0604020202020204" pitchFamily="34" charset="0"/>
                      </a:endParaRP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endParaRPr lang="tr-TR" sz="1200" b="0" i="0" u="none" strike="noStrike" dirty="0">
                        <a:solidFill>
                          <a:srgbClr val="333333"/>
                        </a:solidFill>
                        <a:effectLst/>
                        <a:latin typeface="Arial" panose="020B0604020202020204" pitchFamily="34" charset="0"/>
                      </a:endParaRP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endParaRPr lang="tr-TR" sz="1200" b="0" i="0" u="none" strike="noStrike" dirty="0">
                        <a:solidFill>
                          <a:srgbClr val="333333"/>
                        </a:solidFill>
                        <a:effectLst/>
                        <a:latin typeface="Arial" panose="020B0604020202020204" pitchFamily="34" charset="0"/>
                      </a:endParaRP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endParaRPr lang="tr-TR" sz="1200" b="0" i="0" u="none" strike="noStrike" dirty="0">
                        <a:solidFill>
                          <a:srgbClr val="333333"/>
                        </a:solidFill>
                        <a:effectLst/>
                        <a:latin typeface="Arial" panose="020B0604020202020204" pitchFamily="34" charset="0"/>
                      </a:endParaRP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lvl="0" indent="0" algn="ctr" defTabSz="914400" rtl="0" eaLnBrk="1" fontAlgn="t" latinLnBrk="0" hangingPunct="1">
                        <a:lnSpc>
                          <a:spcPct val="100000"/>
                        </a:lnSpc>
                        <a:spcBef>
                          <a:spcPts val="0"/>
                        </a:spcBef>
                        <a:spcAft>
                          <a:spcPts val="0"/>
                        </a:spcAft>
                        <a:buClrTx/>
                        <a:buSzTx/>
                        <a:buFontTx/>
                        <a:buNone/>
                        <a:tabLst/>
                        <a:defRPr/>
                      </a:pPr>
                      <a:r>
                        <a:rPr lang="tr-TR" sz="1200" b="0" i="0" u="none" strike="noStrike" dirty="0" smtClean="0">
                          <a:solidFill>
                            <a:srgbClr val="333333"/>
                          </a:solidFill>
                          <a:effectLst/>
                          <a:latin typeface="Arial" panose="020B0604020202020204" pitchFamily="34" charset="0"/>
                        </a:rPr>
                        <a:t> 2</a:t>
                      </a:r>
                    </a:p>
                    <a:p>
                      <a:pPr algn="ctr" fontAlgn="t"/>
                      <a:r>
                        <a:rPr lang="tr-TR" sz="1200" b="0" i="0" u="none" strike="noStrike" dirty="0">
                          <a:solidFill>
                            <a:srgbClr val="333333"/>
                          </a:solidFill>
                          <a:effectLst/>
                          <a:latin typeface="Arial" panose="020B0604020202020204" pitchFamily="34" charset="0"/>
                        </a:rPr>
                        <a:t> </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60000"/>
                        <a:lumOff val="40000"/>
                      </a:schemeClr>
                    </a:solidFill>
                  </a:tcPr>
                </a:tc>
                <a:tc>
                  <a:txBody>
                    <a:bodyPr/>
                    <a:lstStyle/>
                    <a:p>
                      <a:pPr algn="ctr" fontAlgn="t"/>
                      <a:endParaRPr lang="tr-TR" sz="1200" b="0" i="0" u="none" strike="noStrike" dirty="0">
                        <a:solidFill>
                          <a:srgbClr val="333333"/>
                        </a:solidFill>
                        <a:effectLst/>
                        <a:latin typeface="Arial" panose="020B0604020202020204" pitchFamily="34" charset="0"/>
                      </a:endParaRP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tr-TR" sz="1200" b="0" i="0" u="none" strike="noStrike" dirty="0">
                          <a:solidFill>
                            <a:srgbClr val="333333"/>
                          </a:solidFill>
                          <a:effectLst/>
                          <a:latin typeface="Arial" panose="020B0604020202020204" pitchFamily="34" charset="0"/>
                        </a:rPr>
                        <a:t> </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tr-TR" sz="1200" b="0" i="0" u="none" strike="noStrike" dirty="0">
                          <a:solidFill>
                            <a:srgbClr val="333333"/>
                          </a:solidFill>
                          <a:effectLst/>
                          <a:latin typeface="Arial" panose="020B0604020202020204" pitchFamily="34" charset="0"/>
                        </a:rPr>
                        <a:t> </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tr-TR" sz="1200" b="0" i="0" u="none" strike="noStrike" dirty="0">
                          <a:solidFill>
                            <a:srgbClr val="333333"/>
                          </a:solidFill>
                          <a:effectLst/>
                          <a:latin typeface="Arial" panose="020B0604020202020204" pitchFamily="34" charset="0"/>
                        </a:rPr>
                        <a:t> </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endParaRPr lang="tr-TR" sz="1200" b="0" i="0" u="none" strike="noStrike" dirty="0">
                        <a:solidFill>
                          <a:srgbClr val="333333"/>
                        </a:solidFill>
                        <a:effectLst/>
                        <a:latin typeface="Arial" panose="020B0604020202020204" pitchFamily="34" charset="0"/>
                      </a:endParaRP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endParaRPr lang="tr-TR" sz="1200" b="0" i="0" u="none" strike="noStrike" dirty="0">
                        <a:solidFill>
                          <a:srgbClr val="333333"/>
                        </a:solidFill>
                        <a:effectLst/>
                        <a:latin typeface="Arial" panose="020B0604020202020204" pitchFamily="34" charset="0"/>
                      </a:endParaRP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endParaRPr lang="tr-TR" sz="1200" b="0" i="0" u="none" strike="noStrike" dirty="0">
                        <a:solidFill>
                          <a:srgbClr val="333333"/>
                        </a:solidFill>
                        <a:effectLst/>
                        <a:latin typeface="Arial" panose="020B0604020202020204" pitchFamily="34" charset="0"/>
                      </a:endParaRP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endParaRPr lang="tr-TR" sz="1200" b="0" i="0" u="none" strike="noStrike" dirty="0">
                        <a:solidFill>
                          <a:srgbClr val="333333"/>
                        </a:solidFill>
                        <a:effectLst/>
                        <a:latin typeface="Arial" panose="020B0604020202020204" pitchFamily="34" charset="0"/>
                      </a:endParaRP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endParaRPr lang="tr-TR" sz="1200" b="0" i="0" u="none" strike="noStrike" dirty="0">
                        <a:solidFill>
                          <a:srgbClr val="333333"/>
                        </a:solidFill>
                        <a:effectLst/>
                        <a:latin typeface="Arial" panose="020B0604020202020204" pitchFamily="34" charset="0"/>
                      </a:endParaRP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8617301"/>
                  </a:ext>
                </a:extLst>
              </a:tr>
            </a:tbl>
          </a:graphicData>
        </a:graphic>
      </p:graphicFrame>
      <p:graphicFrame>
        <p:nvGraphicFramePr>
          <p:cNvPr id="8" name="Tablo 7"/>
          <p:cNvGraphicFramePr>
            <a:graphicFrameLocks noGrp="1"/>
          </p:cNvGraphicFramePr>
          <p:nvPr>
            <p:extLst>
              <p:ext uri="{D42A27DB-BD31-4B8C-83A1-F6EECF244321}">
                <p14:modId xmlns:p14="http://schemas.microsoft.com/office/powerpoint/2010/main" val="3054412521"/>
              </p:ext>
            </p:extLst>
          </p:nvPr>
        </p:nvGraphicFramePr>
        <p:xfrm>
          <a:off x="1871171" y="4285599"/>
          <a:ext cx="10045700" cy="1114425"/>
        </p:xfrm>
        <a:graphic>
          <a:graphicData uri="http://schemas.openxmlformats.org/drawingml/2006/table">
            <a:tbl>
              <a:tblPr/>
              <a:tblGrid>
                <a:gridCol w="901700">
                  <a:extLst>
                    <a:ext uri="{9D8B030D-6E8A-4147-A177-3AD203B41FA5}">
                      <a16:colId xmlns:a16="http://schemas.microsoft.com/office/drawing/2014/main" val="608999572"/>
                    </a:ext>
                  </a:extLst>
                </a:gridCol>
                <a:gridCol w="609600">
                  <a:extLst>
                    <a:ext uri="{9D8B030D-6E8A-4147-A177-3AD203B41FA5}">
                      <a16:colId xmlns:a16="http://schemas.microsoft.com/office/drawing/2014/main" val="4133196729"/>
                    </a:ext>
                  </a:extLst>
                </a:gridCol>
                <a:gridCol w="609600">
                  <a:extLst>
                    <a:ext uri="{9D8B030D-6E8A-4147-A177-3AD203B41FA5}">
                      <a16:colId xmlns:a16="http://schemas.microsoft.com/office/drawing/2014/main" val="1330372240"/>
                    </a:ext>
                  </a:extLst>
                </a:gridCol>
                <a:gridCol w="609600">
                  <a:extLst>
                    <a:ext uri="{9D8B030D-6E8A-4147-A177-3AD203B41FA5}">
                      <a16:colId xmlns:a16="http://schemas.microsoft.com/office/drawing/2014/main" val="3596392622"/>
                    </a:ext>
                  </a:extLst>
                </a:gridCol>
                <a:gridCol w="609600">
                  <a:extLst>
                    <a:ext uri="{9D8B030D-6E8A-4147-A177-3AD203B41FA5}">
                      <a16:colId xmlns:a16="http://schemas.microsoft.com/office/drawing/2014/main" val="3432213181"/>
                    </a:ext>
                  </a:extLst>
                </a:gridCol>
                <a:gridCol w="609600">
                  <a:extLst>
                    <a:ext uri="{9D8B030D-6E8A-4147-A177-3AD203B41FA5}">
                      <a16:colId xmlns:a16="http://schemas.microsoft.com/office/drawing/2014/main" val="1077531821"/>
                    </a:ext>
                  </a:extLst>
                </a:gridCol>
                <a:gridCol w="609600">
                  <a:extLst>
                    <a:ext uri="{9D8B030D-6E8A-4147-A177-3AD203B41FA5}">
                      <a16:colId xmlns:a16="http://schemas.microsoft.com/office/drawing/2014/main" val="3210665949"/>
                    </a:ext>
                  </a:extLst>
                </a:gridCol>
                <a:gridCol w="609600">
                  <a:extLst>
                    <a:ext uri="{9D8B030D-6E8A-4147-A177-3AD203B41FA5}">
                      <a16:colId xmlns:a16="http://schemas.microsoft.com/office/drawing/2014/main" val="4159972905"/>
                    </a:ext>
                  </a:extLst>
                </a:gridCol>
                <a:gridCol w="609600">
                  <a:extLst>
                    <a:ext uri="{9D8B030D-6E8A-4147-A177-3AD203B41FA5}">
                      <a16:colId xmlns:a16="http://schemas.microsoft.com/office/drawing/2014/main" val="3785250658"/>
                    </a:ext>
                  </a:extLst>
                </a:gridCol>
                <a:gridCol w="609600">
                  <a:extLst>
                    <a:ext uri="{9D8B030D-6E8A-4147-A177-3AD203B41FA5}">
                      <a16:colId xmlns:a16="http://schemas.microsoft.com/office/drawing/2014/main" val="3859782260"/>
                    </a:ext>
                  </a:extLst>
                </a:gridCol>
                <a:gridCol w="609600">
                  <a:extLst>
                    <a:ext uri="{9D8B030D-6E8A-4147-A177-3AD203B41FA5}">
                      <a16:colId xmlns:a16="http://schemas.microsoft.com/office/drawing/2014/main" val="3768925890"/>
                    </a:ext>
                  </a:extLst>
                </a:gridCol>
                <a:gridCol w="609600">
                  <a:extLst>
                    <a:ext uri="{9D8B030D-6E8A-4147-A177-3AD203B41FA5}">
                      <a16:colId xmlns:a16="http://schemas.microsoft.com/office/drawing/2014/main" val="508659599"/>
                    </a:ext>
                  </a:extLst>
                </a:gridCol>
                <a:gridCol w="609600">
                  <a:extLst>
                    <a:ext uri="{9D8B030D-6E8A-4147-A177-3AD203B41FA5}">
                      <a16:colId xmlns:a16="http://schemas.microsoft.com/office/drawing/2014/main" val="2419955374"/>
                    </a:ext>
                  </a:extLst>
                </a:gridCol>
                <a:gridCol w="609600">
                  <a:extLst>
                    <a:ext uri="{9D8B030D-6E8A-4147-A177-3AD203B41FA5}">
                      <a16:colId xmlns:a16="http://schemas.microsoft.com/office/drawing/2014/main" val="1099612953"/>
                    </a:ext>
                  </a:extLst>
                </a:gridCol>
                <a:gridCol w="609600">
                  <a:extLst>
                    <a:ext uri="{9D8B030D-6E8A-4147-A177-3AD203B41FA5}">
                      <a16:colId xmlns:a16="http://schemas.microsoft.com/office/drawing/2014/main" val="4109631032"/>
                    </a:ext>
                  </a:extLst>
                </a:gridCol>
                <a:gridCol w="609600">
                  <a:extLst>
                    <a:ext uri="{9D8B030D-6E8A-4147-A177-3AD203B41FA5}">
                      <a16:colId xmlns:a16="http://schemas.microsoft.com/office/drawing/2014/main" val="3505530706"/>
                    </a:ext>
                  </a:extLst>
                </a:gridCol>
              </a:tblGrid>
              <a:tr h="276225">
                <a:tc>
                  <a:txBody>
                    <a:bodyPr/>
                    <a:lstStyle/>
                    <a:p>
                      <a:pPr algn="l" fontAlgn="t"/>
                      <a:r>
                        <a:rPr lang="tr-TR" sz="1200" b="1" i="0" u="none" strike="noStrike">
                          <a:solidFill>
                            <a:srgbClr val="9C6500"/>
                          </a:solidFill>
                          <a:effectLst/>
                          <a:latin typeface="Calibri" panose="020F0502020204030204" pitchFamily="34" charset="0"/>
                        </a:rPr>
                        <a:t>Ö.Ç. \ P.Ç.</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408577"/>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EB9C"/>
                    </a:solidFill>
                  </a:tcPr>
                </a:tc>
                <a:tc>
                  <a:txBody>
                    <a:bodyPr/>
                    <a:lstStyle/>
                    <a:p>
                      <a:pPr algn="l" fontAlgn="t"/>
                      <a:r>
                        <a:rPr lang="tr-TR" sz="1200" b="0" i="0" u="none" strike="noStrike">
                          <a:solidFill>
                            <a:srgbClr val="9C6500"/>
                          </a:solidFill>
                          <a:effectLst/>
                          <a:latin typeface="Calibri" panose="020F0502020204030204" pitchFamily="34" charset="0"/>
                        </a:rPr>
                        <a:t>P.Ç. 1</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608877"/>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EB9C"/>
                    </a:solidFill>
                  </a:tcPr>
                </a:tc>
                <a:tc>
                  <a:txBody>
                    <a:bodyPr/>
                    <a:lstStyle/>
                    <a:p>
                      <a:pPr algn="l" fontAlgn="t"/>
                      <a:r>
                        <a:rPr lang="tr-TR" sz="1200" b="0" i="0" u="none" strike="noStrike" dirty="0">
                          <a:solidFill>
                            <a:srgbClr val="9C6500"/>
                          </a:solidFill>
                          <a:effectLst/>
                          <a:latin typeface="Calibri" panose="020F0502020204030204" pitchFamily="34" charset="0"/>
                        </a:rPr>
                        <a:t>P.Ç. 2</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608877"/>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EB9C"/>
                    </a:solidFill>
                  </a:tcPr>
                </a:tc>
                <a:tc>
                  <a:txBody>
                    <a:bodyPr/>
                    <a:lstStyle/>
                    <a:p>
                      <a:pPr algn="l" fontAlgn="t"/>
                      <a:r>
                        <a:rPr lang="tr-TR" sz="1200" b="0" i="0" u="none" strike="noStrike">
                          <a:solidFill>
                            <a:srgbClr val="9C6500"/>
                          </a:solidFill>
                          <a:effectLst/>
                          <a:latin typeface="Calibri" panose="020F0502020204030204" pitchFamily="34" charset="0"/>
                        </a:rPr>
                        <a:t>P.Ç. 3</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808577"/>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EB9C"/>
                    </a:solidFill>
                  </a:tcPr>
                </a:tc>
                <a:tc>
                  <a:txBody>
                    <a:bodyPr/>
                    <a:lstStyle/>
                    <a:p>
                      <a:pPr algn="l" fontAlgn="t"/>
                      <a:r>
                        <a:rPr lang="tr-TR" sz="1200" b="0" i="0" u="none" strike="noStrike" dirty="0">
                          <a:solidFill>
                            <a:srgbClr val="9C6500"/>
                          </a:solidFill>
                          <a:effectLst/>
                          <a:latin typeface="Calibri" panose="020F0502020204030204" pitchFamily="34" charset="0"/>
                        </a:rPr>
                        <a:t>P.Ç. 4</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E08377"/>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EB9C"/>
                    </a:solidFill>
                  </a:tcPr>
                </a:tc>
                <a:tc>
                  <a:txBody>
                    <a:bodyPr/>
                    <a:lstStyle/>
                    <a:p>
                      <a:pPr algn="l" fontAlgn="t"/>
                      <a:r>
                        <a:rPr lang="tr-TR" sz="1200" b="0" i="0" u="none" strike="noStrike">
                          <a:solidFill>
                            <a:srgbClr val="9C6500"/>
                          </a:solidFill>
                          <a:effectLst/>
                          <a:latin typeface="Calibri" panose="020F0502020204030204" pitchFamily="34" charset="0"/>
                        </a:rPr>
                        <a:t>P.Ç. 5</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8577"/>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EB9C"/>
                    </a:solidFill>
                  </a:tcPr>
                </a:tc>
                <a:tc>
                  <a:txBody>
                    <a:bodyPr/>
                    <a:lstStyle/>
                    <a:p>
                      <a:pPr algn="l" fontAlgn="t"/>
                      <a:r>
                        <a:rPr lang="tr-TR" sz="1200" b="0" i="0" u="none" strike="noStrike" dirty="0">
                          <a:solidFill>
                            <a:srgbClr val="9C6500"/>
                          </a:solidFill>
                          <a:effectLst/>
                          <a:latin typeface="Calibri" panose="020F0502020204030204" pitchFamily="34" charset="0"/>
                        </a:rPr>
                        <a:t>P.Ç. 6</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C08377"/>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EB9C"/>
                    </a:solidFill>
                  </a:tcPr>
                </a:tc>
                <a:tc>
                  <a:txBody>
                    <a:bodyPr/>
                    <a:lstStyle/>
                    <a:p>
                      <a:pPr algn="l" fontAlgn="t"/>
                      <a:r>
                        <a:rPr lang="tr-TR" sz="1200" b="0" i="0" u="none" strike="noStrike">
                          <a:solidFill>
                            <a:srgbClr val="9C6500"/>
                          </a:solidFill>
                          <a:effectLst/>
                          <a:latin typeface="Calibri" panose="020F0502020204030204" pitchFamily="34" charset="0"/>
                        </a:rPr>
                        <a:t>P.Ç. 7</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E08377"/>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EB9C"/>
                    </a:solidFill>
                  </a:tcPr>
                </a:tc>
                <a:tc>
                  <a:txBody>
                    <a:bodyPr/>
                    <a:lstStyle/>
                    <a:p>
                      <a:pPr algn="l" fontAlgn="t"/>
                      <a:r>
                        <a:rPr lang="tr-TR" sz="1200" b="0" i="0" u="none" strike="noStrike">
                          <a:solidFill>
                            <a:srgbClr val="9C6500"/>
                          </a:solidFill>
                          <a:effectLst/>
                          <a:latin typeface="Calibri" panose="020F0502020204030204" pitchFamily="34" charset="0"/>
                        </a:rPr>
                        <a:t>P.Ç. 8</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808577"/>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EB9C"/>
                    </a:solidFill>
                  </a:tcPr>
                </a:tc>
                <a:tc>
                  <a:txBody>
                    <a:bodyPr/>
                    <a:lstStyle/>
                    <a:p>
                      <a:pPr algn="l" fontAlgn="t"/>
                      <a:r>
                        <a:rPr lang="tr-TR" sz="1200" b="0" i="0" u="none" strike="noStrike">
                          <a:solidFill>
                            <a:srgbClr val="9C6500"/>
                          </a:solidFill>
                          <a:effectLst/>
                          <a:latin typeface="Calibri" panose="020F0502020204030204" pitchFamily="34" charset="0"/>
                        </a:rPr>
                        <a:t>P.Ç. 9</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808577"/>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EB9C"/>
                    </a:solidFill>
                  </a:tcPr>
                </a:tc>
                <a:tc>
                  <a:txBody>
                    <a:bodyPr/>
                    <a:lstStyle/>
                    <a:p>
                      <a:pPr algn="l" fontAlgn="t"/>
                      <a:r>
                        <a:rPr lang="tr-TR" sz="1200" b="0" i="0" u="none" strike="noStrike">
                          <a:solidFill>
                            <a:srgbClr val="9C6500"/>
                          </a:solidFill>
                          <a:effectLst/>
                          <a:latin typeface="Calibri" panose="020F0502020204030204" pitchFamily="34" charset="0"/>
                        </a:rPr>
                        <a:t>P.Ç. 10</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808577"/>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EB9C"/>
                    </a:solidFill>
                  </a:tcPr>
                </a:tc>
                <a:tc>
                  <a:txBody>
                    <a:bodyPr/>
                    <a:lstStyle/>
                    <a:p>
                      <a:pPr algn="l" fontAlgn="t"/>
                      <a:r>
                        <a:rPr lang="tr-TR" sz="1200" b="0" i="0" u="none" strike="noStrike">
                          <a:solidFill>
                            <a:srgbClr val="9C6500"/>
                          </a:solidFill>
                          <a:effectLst/>
                          <a:latin typeface="Calibri" panose="020F0502020204030204" pitchFamily="34" charset="0"/>
                        </a:rPr>
                        <a:t>P.Ç. 11</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E08377"/>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EB9C"/>
                    </a:solidFill>
                  </a:tcPr>
                </a:tc>
                <a:tc>
                  <a:txBody>
                    <a:bodyPr/>
                    <a:lstStyle/>
                    <a:p>
                      <a:pPr algn="l" fontAlgn="t"/>
                      <a:r>
                        <a:rPr lang="tr-TR" sz="1200" b="0" i="0" u="none" strike="noStrike">
                          <a:solidFill>
                            <a:srgbClr val="9C6500"/>
                          </a:solidFill>
                          <a:effectLst/>
                          <a:latin typeface="Calibri" panose="020F0502020204030204" pitchFamily="34" charset="0"/>
                        </a:rPr>
                        <a:t>P.Ç. 12</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808577"/>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EB9C"/>
                    </a:solidFill>
                  </a:tcPr>
                </a:tc>
                <a:tc>
                  <a:txBody>
                    <a:bodyPr/>
                    <a:lstStyle/>
                    <a:p>
                      <a:pPr algn="l" fontAlgn="t"/>
                      <a:r>
                        <a:rPr lang="tr-TR" sz="1200" b="0" i="0" u="none" strike="noStrike">
                          <a:solidFill>
                            <a:srgbClr val="9C6500"/>
                          </a:solidFill>
                          <a:effectLst/>
                          <a:latin typeface="Calibri" panose="020F0502020204030204" pitchFamily="34" charset="0"/>
                        </a:rPr>
                        <a:t>P.Ç. 13</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808577"/>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EB9C"/>
                    </a:solidFill>
                  </a:tcPr>
                </a:tc>
                <a:tc>
                  <a:txBody>
                    <a:bodyPr/>
                    <a:lstStyle/>
                    <a:p>
                      <a:pPr algn="l" fontAlgn="t"/>
                      <a:r>
                        <a:rPr lang="tr-TR" sz="1200" b="0" i="0" u="none" strike="noStrike">
                          <a:solidFill>
                            <a:srgbClr val="9C6500"/>
                          </a:solidFill>
                          <a:effectLst/>
                          <a:latin typeface="Calibri" panose="020F0502020204030204" pitchFamily="34" charset="0"/>
                        </a:rPr>
                        <a:t>P.Ç. 14</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8577"/>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EB9C"/>
                    </a:solidFill>
                  </a:tcPr>
                </a:tc>
                <a:tc>
                  <a:txBody>
                    <a:bodyPr/>
                    <a:lstStyle/>
                    <a:p>
                      <a:pPr algn="l" fontAlgn="t"/>
                      <a:r>
                        <a:rPr lang="tr-TR" sz="1200" b="0" i="0" u="none" strike="noStrike">
                          <a:solidFill>
                            <a:srgbClr val="9C6500"/>
                          </a:solidFill>
                          <a:effectLst/>
                          <a:latin typeface="Calibri" panose="020F0502020204030204" pitchFamily="34" charset="0"/>
                        </a:rPr>
                        <a:t>P.Ç. 15</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808777"/>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EB9C"/>
                    </a:solidFill>
                  </a:tcPr>
                </a:tc>
                <a:extLst>
                  <a:ext uri="{0D108BD9-81ED-4DB2-BD59-A6C34878D82A}">
                    <a16:rowId xmlns:a16="http://schemas.microsoft.com/office/drawing/2014/main" val="1182369614"/>
                  </a:ext>
                </a:extLst>
              </a:tr>
              <a:tr h="209550">
                <a:tc>
                  <a:txBody>
                    <a:bodyPr/>
                    <a:lstStyle/>
                    <a:p>
                      <a:pPr algn="l" fontAlgn="t"/>
                      <a:r>
                        <a:rPr lang="tr-TR" sz="1100" b="1" i="0" u="none" strike="noStrike">
                          <a:solidFill>
                            <a:srgbClr val="006100"/>
                          </a:solidFill>
                          <a:effectLst/>
                          <a:latin typeface="Calibri" panose="020F0502020204030204" pitchFamily="34" charset="0"/>
                        </a:rPr>
                        <a:t>Ö.Ç. 1</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ctr" fontAlgn="t"/>
                      <a:endParaRPr lang="tr-TR" sz="1200" b="0" i="0" u="none" strike="noStrike" dirty="0">
                        <a:solidFill>
                          <a:srgbClr val="333333"/>
                        </a:solidFill>
                        <a:effectLst/>
                        <a:latin typeface="Arial" panose="020B0604020202020204" pitchFamily="34" charset="0"/>
                      </a:endParaRP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tr-TR" sz="1200" b="0" i="0" u="none" strike="noStrike">
                          <a:solidFill>
                            <a:srgbClr val="333333"/>
                          </a:solidFill>
                          <a:effectLst/>
                          <a:latin typeface="Arial" panose="020B0604020202020204" pitchFamily="34" charset="0"/>
                        </a:rPr>
                        <a:t> </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tr-TR" sz="1200" b="0" i="0" u="none" strike="noStrike">
                          <a:solidFill>
                            <a:srgbClr val="333333"/>
                          </a:solidFill>
                          <a:effectLst/>
                          <a:latin typeface="Arial" panose="020B0604020202020204" pitchFamily="34" charset="0"/>
                        </a:rPr>
                        <a:t> </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tr-TR" sz="1200" b="0" i="0" u="none" strike="noStrike" dirty="0" smtClean="0">
                          <a:solidFill>
                            <a:srgbClr val="333333"/>
                          </a:solidFill>
                          <a:effectLst/>
                          <a:latin typeface="Arial" panose="020B0604020202020204" pitchFamily="34" charset="0"/>
                        </a:rPr>
                        <a:t> 4</a:t>
                      </a:r>
                      <a:endParaRPr lang="tr-TR" sz="1200" b="0" i="0" u="none" strike="noStrike" dirty="0">
                        <a:solidFill>
                          <a:srgbClr val="333333"/>
                        </a:solidFill>
                        <a:effectLst/>
                        <a:latin typeface="Arial" panose="020B0604020202020204" pitchFamily="34" charset="0"/>
                      </a:endParaRP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2">
                        <a:lumMod val="40000"/>
                        <a:lumOff val="60000"/>
                      </a:schemeClr>
                    </a:solidFill>
                  </a:tcPr>
                </a:tc>
                <a:tc>
                  <a:txBody>
                    <a:bodyPr/>
                    <a:lstStyle/>
                    <a:p>
                      <a:pPr algn="ctr" fontAlgn="t"/>
                      <a:r>
                        <a:rPr lang="tr-TR" sz="1200" b="0" i="0" u="none" strike="noStrike">
                          <a:solidFill>
                            <a:srgbClr val="333333"/>
                          </a:solidFill>
                          <a:effectLst/>
                          <a:latin typeface="Arial" panose="020B0604020202020204" pitchFamily="34" charset="0"/>
                        </a:rPr>
                        <a:t> </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tr-TR" sz="1200" b="0" i="0" u="none" strike="noStrike">
                          <a:solidFill>
                            <a:srgbClr val="333333"/>
                          </a:solidFill>
                          <a:effectLst/>
                          <a:latin typeface="Arial" panose="020B0604020202020204" pitchFamily="34" charset="0"/>
                        </a:rPr>
                        <a:t> </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tr-TR" sz="1200" b="0" i="0" u="none" strike="noStrike">
                          <a:solidFill>
                            <a:srgbClr val="333333"/>
                          </a:solidFill>
                          <a:effectLst/>
                          <a:latin typeface="Arial" panose="020B0604020202020204" pitchFamily="34" charset="0"/>
                        </a:rPr>
                        <a:t> </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tr-TR" sz="1200" b="0" i="0" u="none" strike="noStrike">
                          <a:solidFill>
                            <a:srgbClr val="333333"/>
                          </a:solidFill>
                          <a:effectLst/>
                          <a:latin typeface="Arial" panose="020B0604020202020204" pitchFamily="34" charset="0"/>
                        </a:rPr>
                        <a:t> </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tr-TR" sz="1200" b="0" i="0" u="none" strike="noStrike">
                          <a:solidFill>
                            <a:srgbClr val="333333"/>
                          </a:solidFill>
                          <a:effectLst/>
                          <a:latin typeface="Arial" panose="020B0604020202020204" pitchFamily="34" charset="0"/>
                        </a:rPr>
                        <a:t> </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tr-TR" sz="1200" b="0" i="0" u="none" strike="noStrike">
                          <a:solidFill>
                            <a:srgbClr val="333333"/>
                          </a:solidFill>
                          <a:effectLst/>
                          <a:latin typeface="Arial" panose="020B0604020202020204" pitchFamily="34" charset="0"/>
                        </a:rPr>
                        <a:t> </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tr-TR" sz="1200" b="0" i="0" u="none" strike="noStrike">
                          <a:solidFill>
                            <a:srgbClr val="333333"/>
                          </a:solidFill>
                          <a:effectLst/>
                          <a:latin typeface="Arial" panose="020B0604020202020204" pitchFamily="34" charset="0"/>
                        </a:rPr>
                        <a:t> </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tr-TR" sz="1200" b="0" i="0" u="none" strike="noStrike" dirty="0">
                          <a:solidFill>
                            <a:srgbClr val="333333"/>
                          </a:solidFill>
                          <a:effectLst/>
                          <a:latin typeface="Arial" panose="020B0604020202020204" pitchFamily="34" charset="0"/>
                        </a:rPr>
                        <a:t> </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tr-TR" sz="1200" b="0" i="0" u="none" strike="noStrike">
                          <a:solidFill>
                            <a:srgbClr val="333333"/>
                          </a:solidFill>
                          <a:effectLst/>
                          <a:latin typeface="Arial" panose="020B0604020202020204" pitchFamily="34" charset="0"/>
                        </a:rPr>
                        <a:t> </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tr-TR" sz="1200" b="0" i="0" u="none" strike="noStrike">
                          <a:solidFill>
                            <a:srgbClr val="333333"/>
                          </a:solidFill>
                          <a:effectLst/>
                          <a:latin typeface="Arial" panose="020B0604020202020204" pitchFamily="34" charset="0"/>
                        </a:rPr>
                        <a:t> </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tr-TR" sz="1200" b="0" i="0" u="none" strike="noStrike">
                          <a:solidFill>
                            <a:srgbClr val="333333"/>
                          </a:solidFill>
                          <a:effectLst/>
                          <a:latin typeface="Arial" panose="020B0604020202020204" pitchFamily="34" charset="0"/>
                        </a:rPr>
                        <a:t> </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0334803"/>
                  </a:ext>
                </a:extLst>
              </a:tr>
              <a:tr h="209550">
                <a:tc>
                  <a:txBody>
                    <a:bodyPr/>
                    <a:lstStyle/>
                    <a:p>
                      <a:pPr algn="l" fontAlgn="t"/>
                      <a:r>
                        <a:rPr lang="tr-TR" sz="1100" b="1" i="0" u="none" strike="noStrike">
                          <a:solidFill>
                            <a:srgbClr val="006100"/>
                          </a:solidFill>
                          <a:effectLst/>
                          <a:latin typeface="Calibri" panose="020F0502020204030204" pitchFamily="34" charset="0"/>
                        </a:rPr>
                        <a:t>Ö.Ç. 2</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ctr" fontAlgn="t"/>
                      <a:endParaRPr lang="tr-TR" sz="1200" b="0" i="0" u="none" strike="noStrike" dirty="0">
                        <a:solidFill>
                          <a:srgbClr val="333333"/>
                        </a:solidFill>
                        <a:effectLst/>
                        <a:latin typeface="Arial" panose="020B0604020202020204" pitchFamily="34" charset="0"/>
                      </a:endParaRP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tr-TR" sz="1200" b="0" i="0" u="none" strike="noStrike" dirty="0">
                          <a:solidFill>
                            <a:srgbClr val="333333"/>
                          </a:solidFill>
                          <a:effectLst/>
                          <a:latin typeface="Arial" panose="020B0604020202020204" pitchFamily="34" charset="0"/>
                        </a:rPr>
                        <a:t> </a:t>
                      </a:r>
                      <a:r>
                        <a:rPr lang="tr-TR" sz="1200" b="0" i="0" u="none" strike="noStrike" dirty="0" smtClean="0">
                          <a:solidFill>
                            <a:srgbClr val="333333"/>
                          </a:solidFill>
                          <a:effectLst/>
                          <a:latin typeface="Arial" panose="020B0604020202020204" pitchFamily="34" charset="0"/>
                        </a:rPr>
                        <a:t> </a:t>
                      </a:r>
                      <a:endParaRPr lang="tr-TR" sz="1200" b="0" i="0" u="none" strike="noStrike" dirty="0">
                        <a:solidFill>
                          <a:srgbClr val="333333"/>
                        </a:solidFill>
                        <a:effectLst/>
                        <a:latin typeface="Arial" panose="020B0604020202020204" pitchFamily="34" charset="0"/>
                      </a:endParaRP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tr-TR" sz="1200" b="0" i="0" u="none" strike="noStrike" dirty="0">
                          <a:solidFill>
                            <a:srgbClr val="333333"/>
                          </a:solidFill>
                          <a:effectLst/>
                          <a:latin typeface="Arial" panose="020B0604020202020204" pitchFamily="34" charset="0"/>
                        </a:rPr>
                        <a:t> </a:t>
                      </a:r>
                      <a:r>
                        <a:rPr lang="tr-TR" sz="1200" b="0" i="0" u="none" strike="noStrike" dirty="0" smtClean="0">
                          <a:solidFill>
                            <a:srgbClr val="333333"/>
                          </a:solidFill>
                          <a:effectLst/>
                          <a:latin typeface="Arial" panose="020B0604020202020204" pitchFamily="34" charset="0"/>
                        </a:rPr>
                        <a:t>3</a:t>
                      </a:r>
                      <a:endParaRPr lang="tr-TR" sz="1200" b="0" i="0" u="none" strike="noStrike" dirty="0">
                        <a:solidFill>
                          <a:srgbClr val="333333"/>
                        </a:solidFill>
                        <a:effectLst/>
                        <a:latin typeface="Arial" panose="020B0604020202020204" pitchFamily="34" charset="0"/>
                      </a:endParaRP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2">
                        <a:lumMod val="40000"/>
                        <a:lumOff val="60000"/>
                      </a:schemeClr>
                    </a:solidFill>
                  </a:tcPr>
                </a:tc>
                <a:tc>
                  <a:txBody>
                    <a:bodyPr/>
                    <a:lstStyle/>
                    <a:p>
                      <a:pPr algn="ctr" fontAlgn="t"/>
                      <a:endParaRPr lang="tr-TR" sz="1200" b="0" i="0" u="none" strike="noStrike" dirty="0">
                        <a:solidFill>
                          <a:srgbClr val="333333"/>
                        </a:solidFill>
                        <a:effectLst/>
                        <a:latin typeface="Arial" panose="020B0604020202020204" pitchFamily="34" charset="0"/>
                      </a:endParaRP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algn="ctr" fontAlgn="t"/>
                      <a:r>
                        <a:rPr lang="tr-TR" sz="1200" b="0" i="0" u="none" strike="noStrike">
                          <a:solidFill>
                            <a:srgbClr val="333333"/>
                          </a:solidFill>
                          <a:effectLst/>
                          <a:latin typeface="Arial" panose="020B0604020202020204" pitchFamily="34" charset="0"/>
                        </a:rPr>
                        <a:t> </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tr-TR" sz="1200" b="0" i="0" u="none" strike="noStrike">
                          <a:solidFill>
                            <a:srgbClr val="333333"/>
                          </a:solidFill>
                          <a:effectLst/>
                          <a:latin typeface="Arial" panose="020B0604020202020204" pitchFamily="34" charset="0"/>
                        </a:rPr>
                        <a:t> </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tr-TR" sz="1200" b="0" i="0" u="none" strike="noStrike" dirty="0">
                          <a:solidFill>
                            <a:srgbClr val="333333"/>
                          </a:solidFill>
                          <a:effectLst/>
                          <a:latin typeface="Arial" panose="020B0604020202020204" pitchFamily="34" charset="0"/>
                        </a:rPr>
                        <a:t> </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tr-TR" sz="1200" b="0" i="0" u="none" strike="noStrike" dirty="0">
                          <a:solidFill>
                            <a:srgbClr val="333333"/>
                          </a:solidFill>
                          <a:effectLst/>
                          <a:latin typeface="Arial" panose="020B0604020202020204" pitchFamily="34" charset="0"/>
                        </a:rPr>
                        <a:t> </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endParaRPr lang="tr-TR" sz="1200" b="0" i="0" u="none" strike="noStrike" dirty="0">
                        <a:solidFill>
                          <a:srgbClr val="333333"/>
                        </a:solidFill>
                        <a:effectLst/>
                        <a:latin typeface="Arial" panose="020B0604020202020204" pitchFamily="34" charset="0"/>
                      </a:endParaRP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algn="ctr" fontAlgn="t"/>
                      <a:r>
                        <a:rPr lang="tr-TR" sz="1200" b="0" i="0" u="none" strike="noStrike" dirty="0">
                          <a:solidFill>
                            <a:srgbClr val="333333"/>
                          </a:solidFill>
                          <a:effectLst/>
                          <a:latin typeface="Arial" panose="020B0604020202020204" pitchFamily="34" charset="0"/>
                        </a:rPr>
                        <a:t> </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tr-TR" sz="1200" b="0" i="0" u="none" strike="noStrike" dirty="0">
                          <a:solidFill>
                            <a:srgbClr val="333333"/>
                          </a:solidFill>
                          <a:effectLst/>
                          <a:latin typeface="Arial" panose="020B0604020202020204" pitchFamily="34" charset="0"/>
                        </a:rPr>
                        <a:t> </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tr-TR" sz="1200" b="0" i="0" u="none" strike="noStrike" dirty="0">
                          <a:solidFill>
                            <a:srgbClr val="333333"/>
                          </a:solidFill>
                          <a:effectLst/>
                          <a:latin typeface="Arial" panose="020B0604020202020204" pitchFamily="34" charset="0"/>
                        </a:rPr>
                        <a:t> </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tr-TR" sz="1200" b="0" i="0" u="none" strike="noStrike" dirty="0">
                          <a:solidFill>
                            <a:srgbClr val="333333"/>
                          </a:solidFill>
                          <a:effectLst/>
                          <a:latin typeface="Arial" panose="020B0604020202020204" pitchFamily="34" charset="0"/>
                        </a:rPr>
                        <a:t> </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endParaRPr lang="tr-TR" sz="1200" b="0" i="0" u="none" strike="noStrike" dirty="0">
                        <a:solidFill>
                          <a:srgbClr val="333333"/>
                        </a:solidFill>
                        <a:effectLst/>
                        <a:latin typeface="Arial" panose="020B0604020202020204" pitchFamily="34" charset="0"/>
                      </a:endParaRP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algn="ctr" fontAlgn="t"/>
                      <a:r>
                        <a:rPr lang="tr-TR" sz="1200" b="0" i="0" u="none" strike="noStrike">
                          <a:solidFill>
                            <a:srgbClr val="333333"/>
                          </a:solidFill>
                          <a:effectLst/>
                          <a:latin typeface="Arial" panose="020B0604020202020204" pitchFamily="34" charset="0"/>
                        </a:rPr>
                        <a:t> </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631463528"/>
                  </a:ext>
                </a:extLst>
              </a:tr>
              <a:tr h="219075">
                <a:tc>
                  <a:txBody>
                    <a:bodyPr/>
                    <a:lstStyle/>
                    <a:p>
                      <a:pPr algn="l" fontAlgn="t"/>
                      <a:r>
                        <a:rPr lang="tr-TR" sz="1100" b="1" i="0" u="none" strike="noStrike">
                          <a:solidFill>
                            <a:srgbClr val="006100"/>
                          </a:solidFill>
                          <a:effectLst/>
                          <a:latin typeface="Calibri" panose="020F0502020204030204" pitchFamily="34" charset="0"/>
                        </a:rPr>
                        <a:t>Ö.Ç. 3</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ctr" fontAlgn="t"/>
                      <a:endParaRPr lang="tr-TR" sz="1200" b="0" i="0" u="none" strike="noStrike" dirty="0">
                        <a:solidFill>
                          <a:srgbClr val="333333"/>
                        </a:solidFill>
                        <a:effectLst/>
                        <a:latin typeface="Arial" panose="020B0604020202020204" pitchFamily="34" charset="0"/>
                      </a:endParaRP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tr-TR" sz="1200" b="0" i="0" u="none" strike="noStrike" dirty="0">
                          <a:solidFill>
                            <a:srgbClr val="333333"/>
                          </a:solidFill>
                          <a:effectLst/>
                          <a:latin typeface="Arial" panose="020B0604020202020204" pitchFamily="34" charset="0"/>
                        </a:rPr>
                        <a:t> </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tr-TR" sz="1200" b="0" i="0" u="none" strike="noStrike" dirty="0">
                          <a:solidFill>
                            <a:srgbClr val="333333"/>
                          </a:solidFill>
                          <a:effectLst/>
                          <a:latin typeface="Arial" panose="020B0604020202020204" pitchFamily="34" charset="0"/>
                        </a:rPr>
                        <a:t> </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tr-TR" sz="1200" b="0" i="0" u="none" strike="noStrike" dirty="0">
                          <a:solidFill>
                            <a:srgbClr val="333333"/>
                          </a:solidFill>
                          <a:effectLst/>
                          <a:latin typeface="Arial" panose="020B0604020202020204" pitchFamily="34" charset="0"/>
                        </a:rPr>
                        <a:t> </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tr-TR" sz="1200" b="0" i="0" u="none" strike="noStrike" dirty="0">
                          <a:solidFill>
                            <a:srgbClr val="333333"/>
                          </a:solidFill>
                          <a:effectLst/>
                          <a:latin typeface="Arial" panose="020B0604020202020204" pitchFamily="34" charset="0"/>
                        </a:rPr>
                        <a:t> </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tr-TR" sz="1200" b="0" i="0" u="none" strike="noStrike" dirty="0">
                          <a:solidFill>
                            <a:srgbClr val="333333"/>
                          </a:solidFill>
                          <a:effectLst/>
                          <a:latin typeface="Arial" panose="020B0604020202020204" pitchFamily="34" charset="0"/>
                        </a:rPr>
                        <a:t> </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tr-TR" sz="1200" b="0" i="0" u="none" strike="noStrike">
                          <a:solidFill>
                            <a:srgbClr val="333333"/>
                          </a:solidFill>
                          <a:effectLst/>
                          <a:latin typeface="Arial" panose="020B0604020202020204" pitchFamily="34" charset="0"/>
                        </a:rPr>
                        <a:t> </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tr-TR" sz="1200" b="0" i="0" u="none" strike="noStrike">
                          <a:solidFill>
                            <a:srgbClr val="333333"/>
                          </a:solidFill>
                          <a:effectLst/>
                          <a:latin typeface="Arial" panose="020B0604020202020204" pitchFamily="34" charset="0"/>
                        </a:rPr>
                        <a:t> </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tr-TR" sz="1200" b="0" i="0" u="none" strike="noStrike" dirty="0">
                          <a:solidFill>
                            <a:srgbClr val="333333"/>
                          </a:solidFill>
                          <a:effectLst/>
                          <a:latin typeface="Arial" panose="020B0604020202020204" pitchFamily="34" charset="0"/>
                        </a:rPr>
                        <a:t> </a:t>
                      </a:r>
                      <a:r>
                        <a:rPr lang="tr-TR" sz="1200" b="0" i="0" u="none" strike="noStrike" dirty="0" smtClean="0">
                          <a:solidFill>
                            <a:srgbClr val="333333"/>
                          </a:solidFill>
                          <a:effectLst/>
                          <a:latin typeface="Arial" panose="020B0604020202020204" pitchFamily="34" charset="0"/>
                        </a:rPr>
                        <a:t>5</a:t>
                      </a:r>
                      <a:endParaRPr lang="tr-TR" sz="1200" b="0" i="0" u="none" strike="noStrike" dirty="0">
                        <a:solidFill>
                          <a:srgbClr val="333333"/>
                        </a:solidFill>
                        <a:effectLst/>
                        <a:latin typeface="Arial" panose="020B0604020202020204" pitchFamily="34" charset="0"/>
                      </a:endParaRP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2">
                        <a:lumMod val="40000"/>
                        <a:lumOff val="60000"/>
                      </a:schemeClr>
                    </a:solidFill>
                  </a:tcPr>
                </a:tc>
                <a:tc>
                  <a:txBody>
                    <a:bodyPr/>
                    <a:lstStyle/>
                    <a:p>
                      <a:pPr algn="ctr" fontAlgn="t"/>
                      <a:r>
                        <a:rPr lang="tr-TR" sz="1200" b="0" i="0" u="none" strike="noStrike">
                          <a:solidFill>
                            <a:srgbClr val="333333"/>
                          </a:solidFill>
                          <a:effectLst/>
                          <a:latin typeface="Arial" panose="020B0604020202020204" pitchFamily="34" charset="0"/>
                        </a:rPr>
                        <a:t> </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tr-TR" sz="1200" b="0" i="0" u="none" strike="noStrike">
                          <a:solidFill>
                            <a:srgbClr val="333333"/>
                          </a:solidFill>
                          <a:effectLst/>
                          <a:latin typeface="Arial" panose="020B0604020202020204" pitchFamily="34" charset="0"/>
                        </a:rPr>
                        <a:t> </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tr-TR" sz="1200" b="0" i="0" u="none" strike="noStrike">
                          <a:solidFill>
                            <a:srgbClr val="333333"/>
                          </a:solidFill>
                          <a:effectLst/>
                          <a:latin typeface="Arial" panose="020B0604020202020204" pitchFamily="34" charset="0"/>
                        </a:rPr>
                        <a:t> </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tr-TR" sz="1200" b="0" i="0" u="none" strike="noStrike">
                          <a:solidFill>
                            <a:srgbClr val="333333"/>
                          </a:solidFill>
                          <a:effectLst/>
                          <a:latin typeface="Arial" panose="020B0604020202020204" pitchFamily="34" charset="0"/>
                        </a:rPr>
                        <a:t> </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tr-TR" sz="1200" b="0" i="0" u="none" strike="noStrike">
                          <a:solidFill>
                            <a:srgbClr val="333333"/>
                          </a:solidFill>
                          <a:effectLst/>
                          <a:latin typeface="Arial" panose="020B0604020202020204" pitchFamily="34" charset="0"/>
                        </a:rPr>
                        <a:t> </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tr-TR" sz="1200" b="0" i="0" u="none" strike="noStrike">
                          <a:solidFill>
                            <a:srgbClr val="333333"/>
                          </a:solidFill>
                          <a:effectLst/>
                          <a:latin typeface="Arial" panose="020B0604020202020204" pitchFamily="34" charset="0"/>
                        </a:rPr>
                        <a:t> </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14706231"/>
                  </a:ext>
                </a:extLst>
              </a:tr>
              <a:tr h="200025">
                <a:tc>
                  <a:txBody>
                    <a:bodyPr/>
                    <a:lstStyle/>
                    <a:p>
                      <a:pPr algn="l" fontAlgn="t"/>
                      <a:r>
                        <a:rPr lang="tr-TR" sz="1100" b="1" i="0" u="none" strike="noStrike">
                          <a:solidFill>
                            <a:srgbClr val="006100"/>
                          </a:solidFill>
                          <a:effectLst/>
                          <a:latin typeface="Calibri" panose="020F0502020204030204" pitchFamily="34" charset="0"/>
                        </a:rPr>
                        <a:t>Ö.Ç. 4</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ctr" fontAlgn="t"/>
                      <a:endParaRPr lang="tr-TR" sz="1200" b="0" i="0" u="none" strike="noStrike" dirty="0">
                        <a:solidFill>
                          <a:srgbClr val="333333"/>
                        </a:solidFill>
                        <a:effectLst/>
                        <a:latin typeface="Arial" panose="020B0604020202020204" pitchFamily="34" charset="0"/>
                      </a:endParaRP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tr-TR" sz="1200" b="0" i="0" u="none" strike="noStrike">
                          <a:solidFill>
                            <a:srgbClr val="333333"/>
                          </a:solidFill>
                          <a:effectLst/>
                          <a:latin typeface="Arial" panose="020B0604020202020204" pitchFamily="34" charset="0"/>
                        </a:rPr>
                        <a:t> </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tr-TR" sz="1200" b="0" i="0" u="none" strike="noStrike" dirty="0">
                          <a:solidFill>
                            <a:srgbClr val="333333"/>
                          </a:solidFill>
                          <a:effectLst/>
                          <a:latin typeface="Arial" panose="020B0604020202020204" pitchFamily="34" charset="0"/>
                        </a:rPr>
                        <a:t> </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tr-TR" sz="1200" b="0" i="0" u="none" strike="noStrike" dirty="0">
                          <a:solidFill>
                            <a:srgbClr val="333333"/>
                          </a:solidFill>
                          <a:effectLst/>
                          <a:latin typeface="Arial" panose="020B0604020202020204" pitchFamily="34" charset="0"/>
                        </a:rPr>
                        <a:t> </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tr-TR" sz="1200" b="0" i="0" u="none" strike="noStrike" dirty="0">
                          <a:solidFill>
                            <a:srgbClr val="333333"/>
                          </a:solidFill>
                          <a:effectLst/>
                          <a:latin typeface="Arial" panose="020B0604020202020204" pitchFamily="34" charset="0"/>
                        </a:rPr>
                        <a:t> </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tr-TR" sz="1200" b="0" i="0" u="none" strike="noStrike" dirty="0">
                          <a:solidFill>
                            <a:srgbClr val="333333"/>
                          </a:solidFill>
                          <a:effectLst/>
                          <a:latin typeface="Arial" panose="020B0604020202020204" pitchFamily="34" charset="0"/>
                        </a:rPr>
                        <a:t> </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tr-TR" sz="1200" b="0" i="0" u="none" strike="noStrike" dirty="0">
                          <a:solidFill>
                            <a:srgbClr val="333333"/>
                          </a:solidFill>
                          <a:effectLst/>
                          <a:latin typeface="Arial" panose="020B0604020202020204" pitchFamily="34" charset="0"/>
                        </a:rPr>
                        <a:t> </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tr-TR" sz="1200" b="0" i="0" u="none" strike="noStrike" dirty="0">
                          <a:solidFill>
                            <a:srgbClr val="333333"/>
                          </a:solidFill>
                          <a:effectLst/>
                          <a:latin typeface="Arial" panose="020B0604020202020204" pitchFamily="34" charset="0"/>
                        </a:rPr>
                        <a:t> </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tr-TR" sz="1200" b="0" i="0" u="none" strike="noStrike" dirty="0">
                          <a:solidFill>
                            <a:srgbClr val="333333"/>
                          </a:solidFill>
                          <a:effectLst/>
                          <a:latin typeface="Arial" panose="020B0604020202020204" pitchFamily="34" charset="0"/>
                        </a:rPr>
                        <a:t> </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tr-TR" sz="1200" b="0" i="0" u="none" strike="noStrike" dirty="0">
                          <a:solidFill>
                            <a:srgbClr val="333333"/>
                          </a:solidFill>
                          <a:effectLst/>
                          <a:latin typeface="Arial" panose="020B0604020202020204" pitchFamily="34" charset="0"/>
                        </a:rPr>
                        <a:t> </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tr-TR" sz="1200" b="0" i="0" u="none" strike="noStrike" dirty="0">
                          <a:solidFill>
                            <a:srgbClr val="333333"/>
                          </a:solidFill>
                          <a:effectLst/>
                          <a:latin typeface="Arial" panose="020B0604020202020204" pitchFamily="34" charset="0"/>
                        </a:rPr>
                        <a:t> </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tr-TR" sz="1200" b="0" i="0" u="none" strike="noStrike" dirty="0">
                          <a:solidFill>
                            <a:srgbClr val="333333"/>
                          </a:solidFill>
                          <a:effectLst/>
                          <a:latin typeface="Arial" panose="020B0604020202020204" pitchFamily="34" charset="0"/>
                        </a:rPr>
                        <a:t> </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tr-TR" sz="1200" b="0" i="0" u="none" strike="noStrike" dirty="0">
                          <a:solidFill>
                            <a:srgbClr val="333333"/>
                          </a:solidFill>
                          <a:effectLst/>
                          <a:latin typeface="Arial" panose="020B0604020202020204" pitchFamily="34" charset="0"/>
                        </a:rPr>
                        <a:t> </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tr-TR" sz="1200" b="0" i="0" u="none" strike="noStrike" dirty="0">
                          <a:solidFill>
                            <a:srgbClr val="333333"/>
                          </a:solidFill>
                          <a:effectLst/>
                          <a:latin typeface="Arial" panose="020B0604020202020204" pitchFamily="34" charset="0"/>
                        </a:rPr>
                        <a:t> </a:t>
                      </a:r>
                      <a:r>
                        <a:rPr lang="tr-TR" sz="1200" b="0" i="0" u="none" strike="noStrike" dirty="0" smtClean="0">
                          <a:solidFill>
                            <a:srgbClr val="333333"/>
                          </a:solidFill>
                          <a:effectLst/>
                          <a:latin typeface="Arial" panose="020B0604020202020204" pitchFamily="34" charset="0"/>
                        </a:rPr>
                        <a:t>3</a:t>
                      </a:r>
                      <a:endParaRPr lang="tr-TR" sz="1200" b="0" i="0" u="none" strike="noStrike" dirty="0">
                        <a:solidFill>
                          <a:srgbClr val="333333"/>
                        </a:solidFill>
                        <a:effectLst/>
                        <a:latin typeface="Arial" panose="020B0604020202020204" pitchFamily="34" charset="0"/>
                      </a:endParaRP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2">
                        <a:lumMod val="40000"/>
                        <a:lumOff val="60000"/>
                      </a:schemeClr>
                    </a:solidFill>
                  </a:tcPr>
                </a:tc>
                <a:tc>
                  <a:txBody>
                    <a:bodyPr/>
                    <a:lstStyle/>
                    <a:p>
                      <a:pPr algn="ctr" fontAlgn="t"/>
                      <a:r>
                        <a:rPr lang="tr-TR" sz="1200" b="0" i="0" u="none" strike="noStrike" dirty="0">
                          <a:solidFill>
                            <a:srgbClr val="333333"/>
                          </a:solidFill>
                          <a:effectLst/>
                          <a:latin typeface="Arial" panose="020B0604020202020204" pitchFamily="34" charset="0"/>
                        </a:rPr>
                        <a:t> </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8617301"/>
                  </a:ext>
                </a:extLst>
              </a:tr>
            </a:tbl>
          </a:graphicData>
        </a:graphic>
      </p:graphicFrame>
      <p:sp>
        <p:nvSpPr>
          <p:cNvPr id="9" name="Yuvarlatılmış Dikdörtgen 8"/>
          <p:cNvSpPr/>
          <p:nvPr/>
        </p:nvSpPr>
        <p:spPr>
          <a:xfrm>
            <a:off x="161110" y="1968946"/>
            <a:ext cx="1468185" cy="606829"/>
          </a:xfrm>
          <a:prstGeom prst="roundRect">
            <a:avLst/>
          </a:prstGeom>
          <a:solidFill>
            <a:schemeClr val="bg1"/>
          </a:solid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smtClean="0">
                <a:solidFill>
                  <a:schemeClr val="tx1"/>
                </a:solidFill>
              </a:rPr>
              <a:t>BÖLÜM DERSLERİ</a:t>
            </a:r>
            <a:endParaRPr lang="tr-TR" dirty="0">
              <a:solidFill>
                <a:schemeClr val="tx1"/>
              </a:solidFill>
            </a:endParaRPr>
          </a:p>
        </p:txBody>
      </p:sp>
      <p:sp>
        <p:nvSpPr>
          <p:cNvPr id="10" name="Yuvarlatılmış Dikdörtgen 9"/>
          <p:cNvSpPr/>
          <p:nvPr/>
        </p:nvSpPr>
        <p:spPr>
          <a:xfrm>
            <a:off x="161110" y="3300107"/>
            <a:ext cx="1468185" cy="606829"/>
          </a:xfrm>
          <a:prstGeom prst="roundRect">
            <a:avLst/>
          </a:prstGeom>
          <a:solidFill>
            <a:schemeClr val="bg1"/>
          </a:solid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smtClean="0">
                <a:solidFill>
                  <a:schemeClr val="tx1"/>
                </a:solidFill>
              </a:rPr>
              <a:t>A DERSİ</a:t>
            </a:r>
            <a:endParaRPr lang="tr-TR" dirty="0">
              <a:solidFill>
                <a:schemeClr val="tx1"/>
              </a:solidFill>
            </a:endParaRPr>
          </a:p>
        </p:txBody>
      </p:sp>
      <p:sp>
        <p:nvSpPr>
          <p:cNvPr id="11" name="Yuvarlatılmış Dikdörtgen 10"/>
          <p:cNvSpPr/>
          <p:nvPr/>
        </p:nvSpPr>
        <p:spPr>
          <a:xfrm>
            <a:off x="161109" y="4631268"/>
            <a:ext cx="1468185" cy="606829"/>
          </a:xfrm>
          <a:prstGeom prst="roundRect">
            <a:avLst/>
          </a:prstGeom>
          <a:solidFill>
            <a:schemeClr val="bg1"/>
          </a:solid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smtClean="0">
                <a:solidFill>
                  <a:schemeClr val="tx1"/>
                </a:solidFill>
              </a:rPr>
              <a:t>B DERSİ</a:t>
            </a:r>
            <a:endParaRPr lang="tr-TR" dirty="0">
              <a:solidFill>
                <a:schemeClr val="tx1"/>
              </a:solidFill>
            </a:endParaRPr>
          </a:p>
        </p:txBody>
      </p:sp>
      <p:sp>
        <p:nvSpPr>
          <p:cNvPr id="12" name="Yuvarlatılmış Dikdörtgen 11"/>
          <p:cNvSpPr/>
          <p:nvPr/>
        </p:nvSpPr>
        <p:spPr>
          <a:xfrm>
            <a:off x="161108" y="5888136"/>
            <a:ext cx="1468185" cy="606829"/>
          </a:xfrm>
          <a:prstGeom prst="roundRect">
            <a:avLst/>
          </a:prstGeom>
          <a:solidFill>
            <a:schemeClr val="accent2"/>
          </a:solid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smtClean="0">
                <a:solidFill>
                  <a:schemeClr val="tx1"/>
                </a:solidFill>
              </a:rPr>
              <a:t>SİZİN DERS</a:t>
            </a:r>
            <a:endParaRPr lang="tr-TR" dirty="0">
              <a:solidFill>
                <a:schemeClr val="tx1"/>
              </a:solidFill>
            </a:endParaRPr>
          </a:p>
        </p:txBody>
      </p:sp>
    </p:spTree>
    <p:extLst>
      <p:ext uri="{BB962C8B-B14F-4D97-AF65-F5344CB8AC3E}">
        <p14:creationId xmlns:p14="http://schemas.microsoft.com/office/powerpoint/2010/main" val="388592535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72" name="Yuvarlatılmış Dikdörtgen 71"/>
          <p:cNvSpPr/>
          <p:nvPr/>
        </p:nvSpPr>
        <p:spPr>
          <a:xfrm>
            <a:off x="4739451" y="1406440"/>
            <a:ext cx="7380582" cy="5379458"/>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grpSp>
        <p:nvGrpSpPr>
          <p:cNvPr id="6" name="Grup 5"/>
          <p:cNvGrpSpPr/>
          <p:nvPr/>
        </p:nvGrpSpPr>
        <p:grpSpPr>
          <a:xfrm>
            <a:off x="5136797" y="2365865"/>
            <a:ext cx="1918408" cy="629974"/>
            <a:chOff x="4684" y="2394346"/>
            <a:chExt cx="1918408" cy="629974"/>
          </a:xfrm>
          <a:solidFill>
            <a:schemeClr val="accent6">
              <a:lumMod val="75000"/>
            </a:schemeClr>
          </a:solidFill>
        </p:grpSpPr>
        <p:sp>
          <p:nvSpPr>
            <p:cNvPr id="7" name="Yuvarlatılmış Dikdörtgen 6"/>
            <p:cNvSpPr/>
            <p:nvPr/>
          </p:nvSpPr>
          <p:spPr>
            <a:xfrm>
              <a:off x="4684" y="2394346"/>
              <a:ext cx="1918408" cy="629974"/>
            </a:xfrm>
            <a:prstGeom prst="roundRect">
              <a:avLst/>
            </a:prstGeom>
            <a:grpFill/>
          </p:spPr>
          <p:style>
            <a:lnRef idx="2">
              <a:schemeClr val="lt1">
                <a:hueOff val="0"/>
                <a:satOff val="0"/>
                <a:lumOff val="0"/>
                <a:alphaOff val="0"/>
              </a:schemeClr>
            </a:lnRef>
            <a:fillRef idx="1">
              <a:schemeClr val="accent2">
                <a:hueOff val="0"/>
                <a:satOff val="0"/>
                <a:lumOff val="0"/>
                <a:alphaOff val="0"/>
              </a:schemeClr>
            </a:fillRef>
            <a:effectRef idx="0">
              <a:schemeClr val="accent2">
                <a:hueOff val="0"/>
                <a:satOff val="0"/>
                <a:lumOff val="0"/>
                <a:alphaOff val="0"/>
              </a:schemeClr>
            </a:effectRef>
            <a:fontRef idx="minor">
              <a:schemeClr val="lt1"/>
            </a:fontRef>
          </p:style>
        </p:sp>
        <p:sp>
          <p:nvSpPr>
            <p:cNvPr id="8" name="Yuvarlatılmış Dikdörtgen 4"/>
            <p:cNvSpPr txBox="1"/>
            <p:nvPr/>
          </p:nvSpPr>
          <p:spPr>
            <a:xfrm>
              <a:off x="35437" y="2425099"/>
              <a:ext cx="1856902" cy="568468"/>
            </a:xfrm>
            <a:prstGeom prst="rect">
              <a:avLst/>
            </a:prstGeom>
            <a:grpFill/>
          </p:spPr>
          <p:style>
            <a:lnRef idx="0">
              <a:scrgbClr r="0" g="0" b="0"/>
            </a:lnRef>
            <a:fillRef idx="0">
              <a:scrgbClr r="0" g="0" b="0"/>
            </a:fillRef>
            <a:effectRef idx="0">
              <a:scrgbClr r="0" g="0" b="0"/>
            </a:effectRef>
            <a:fontRef idx="minor">
              <a:schemeClr val="lt1"/>
            </a:fontRef>
          </p:style>
          <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tr-TR" sz="1600" kern="1200" dirty="0" smtClean="0"/>
                <a:t>SINIF DANIŞMANLARI</a:t>
              </a:r>
              <a:endParaRPr lang="tr-TR" sz="1600" kern="1200" dirty="0"/>
            </a:p>
          </p:txBody>
        </p:sp>
      </p:grpSp>
      <p:grpSp>
        <p:nvGrpSpPr>
          <p:cNvPr id="9" name="Grup 8"/>
          <p:cNvGrpSpPr/>
          <p:nvPr/>
        </p:nvGrpSpPr>
        <p:grpSpPr>
          <a:xfrm>
            <a:off x="5136797" y="3216535"/>
            <a:ext cx="1918408" cy="629974"/>
            <a:chOff x="4684" y="2394346"/>
            <a:chExt cx="1918408" cy="629974"/>
          </a:xfrm>
        </p:grpSpPr>
        <p:sp>
          <p:nvSpPr>
            <p:cNvPr id="10" name="Yuvarlatılmış Dikdörtgen 9"/>
            <p:cNvSpPr/>
            <p:nvPr/>
          </p:nvSpPr>
          <p:spPr>
            <a:xfrm>
              <a:off x="4684" y="2394346"/>
              <a:ext cx="1918408" cy="629974"/>
            </a:xfrm>
            <a:prstGeom prst="roundRect">
              <a:avLst/>
            </a:prstGeom>
          </p:spPr>
          <p:style>
            <a:lnRef idx="2">
              <a:schemeClr val="lt1">
                <a:hueOff val="0"/>
                <a:satOff val="0"/>
                <a:lumOff val="0"/>
                <a:alphaOff val="0"/>
              </a:schemeClr>
            </a:lnRef>
            <a:fillRef idx="1">
              <a:schemeClr val="accent2">
                <a:hueOff val="0"/>
                <a:satOff val="0"/>
                <a:lumOff val="0"/>
                <a:alphaOff val="0"/>
              </a:schemeClr>
            </a:fillRef>
            <a:effectRef idx="0">
              <a:schemeClr val="accent2">
                <a:hueOff val="0"/>
                <a:satOff val="0"/>
                <a:lumOff val="0"/>
                <a:alphaOff val="0"/>
              </a:schemeClr>
            </a:effectRef>
            <a:fontRef idx="minor">
              <a:schemeClr val="lt1"/>
            </a:fontRef>
          </p:style>
        </p:sp>
        <p:sp>
          <p:nvSpPr>
            <p:cNvPr id="11" name="Yuvarlatılmış Dikdörtgen 4"/>
            <p:cNvSpPr txBox="1"/>
            <p:nvPr/>
          </p:nvSpPr>
          <p:spPr>
            <a:xfrm>
              <a:off x="35437" y="2425099"/>
              <a:ext cx="1856902" cy="568468"/>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tr-TR" sz="1600" kern="1200" dirty="0" smtClean="0"/>
                <a:t>1. SINIF DANIŞMANI</a:t>
              </a:r>
              <a:endParaRPr lang="tr-TR" sz="1600" kern="1200" dirty="0"/>
            </a:p>
          </p:txBody>
        </p:sp>
      </p:grpSp>
      <p:grpSp>
        <p:nvGrpSpPr>
          <p:cNvPr id="12" name="Grup 11"/>
          <p:cNvGrpSpPr/>
          <p:nvPr/>
        </p:nvGrpSpPr>
        <p:grpSpPr>
          <a:xfrm>
            <a:off x="5136797" y="4033953"/>
            <a:ext cx="1918408" cy="629974"/>
            <a:chOff x="4684" y="2394346"/>
            <a:chExt cx="1918408" cy="629974"/>
          </a:xfrm>
        </p:grpSpPr>
        <p:sp>
          <p:nvSpPr>
            <p:cNvPr id="13" name="Yuvarlatılmış Dikdörtgen 12"/>
            <p:cNvSpPr/>
            <p:nvPr/>
          </p:nvSpPr>
          <p:spPr>
            <a:xfrm>
              <a:off x="4684" y="2394346"/>
              <a:ext cx="1918408" cy="629974"/>
            </a:xfrm>
            <a:prstGeom prst="roundRect">
              <a:avLst/>
            </a:prstGeom>
          </p:spPr>
          <p:style>
            <a:lnRef idx="2">
              <a:schemeClr val="lt1">
                <a:hueOff val="0"/>
                <a:satOff val="0"/>
                <a:lumOff val="0"/>
                <a:alphaOff val="0"/>
              </a:schemeClr>
            </a:lnRef>
            <a:fillRef idx="1">
              <a:schemeClr val="accent2">
                <a:hueOff val="0"/>
                <a:satOff val="0"/>
                <a:lumOff val="0"/>
                <a:alphaOff val="0"/>
              </a:schemeClr>
            </a:fillRef>
            <a:effectRef idx="0">
              <a:schemeClr val="accent2">
                <a:hueOff val="0"/>
                <a:satOff val="0"/>
                <a:lumOff val="0"/>
                <a:alphaOff val="0"/>
              </a:schemeClr>
            </a:effectRef>
            <a:fontRef idx="minor">
              <a:schemeClr val="lt1"/>
            </a:fontRef>
          </p:style>
        </p:sp>
        <p:sp>
          <p:nvSpPr>
            <p:cNvPr id="14" name="Yuvarlatılmış Dikdörtgen 4"/>
            <p:cNvSpPr txBox="1"/>
            <p:nvPr/>
          </p:nvSpPr>
          <p:spPr>
            <a:xfrm>
              <a:off x="35437" y="2425099"/>
              <a:ext cx="1856902" cy="568468"/>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tr-TR" sz="1600" kern="1200" dirty="0" smtClean="0"/>
                <a:t>2. SINIF DANIŞMANI</a:t>
              </a:r>
              <a:endParaRPr lang="tr-TR" sz="1600" kern="1200" dirty="0"/>
            </a:p>
          </p:txBody>
        </p:sp>
      </p:grpSp>
      <p:grpSp>
        <p:nvGrpSpPr>
          <p:cNvPr id="15" name="Grup 14"/>
          <p:cNvGrpSpPr/>
          <p:nvPr/>
        </p:nvGrpSpPr>
        <p:grpSpPr>
          <a:xfrm>
            <a:off x="5106044" y="4881089"/>
            <a:ext cx="1918408" cy="629974"/>
            <a:chOff x="4684" y="2394346"/>
            <a:chExt cx="1918408" cy="629974"/>
          </a:xfrm>
        </p:grpSpPr>
        <p:sp>
          <p:nvSpPr>
            <p:cNvPr id="16" name="Yuvarlatılmış Dikdörtgen 15"/>
            <p:cNvSpPr/>
            <p:nvPr/>
          </p:nvSpPr>
          <p:spPr>
            <a:xfrm>
              <a:off x="4684" y="2394346"/>
              <a:ext cx="1918408" cy="629974"/>
            </a:xfrm>
            <a:prstGeom prst="roundRect">
              <a:avLst/>
            </a:prstGeom>
          </p:spPr>
          <p:style>
            <a:lnRef idx="2">
              <a:schemeClr val="lt1">
                <a:hueOff val="0"/>
                <a:satOff val="0"/>
                <a:lumOff val="0"/>
                <a:alphaOff val="0"/>
              </a:schemeClr>
            </a:lnRef>
            <a:fillRef idx="1">
              <a:schemeClr val="accent2">
                <a:hueOff val="0"/>
                <a:satOff val="0"/>
                <a:lumOff val="0"/>
                <a:alphaOff val="0"/>
              </a:schemeClr>
            </a:fillRef>
            <a:effectRef idx="0">
              <a:schemeClr val="accent2">
                <a:hueOff val="0"/>
                <a:satOff val="0"/>
                <a:lumOff val="0"/>
                <a:alphaOff val="0"/>
              </a:schemeClr>
            </a:effectRef>
            <a:fontRef idx="minor">
              <a:schemeClr val="lt1"/>
            </a:fontRef>
          </p:style>
        </p:sp>
        <p:sp>
          <p:nvSpPr>
            <p:cNvPr id="17" name="Yuvarlatılmış Dikdörtgen 4"/>
            <p:cNvSpPr txBox="1"/>
            <p:nvPr/>
          </p:nvSpPr>
          <p:spPr>
            <a:xfrm>
              <a:off x="35437" y="2425099"/>
              <a:ext cx="1856902" cy="568468"/>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tr-TR" sz="1600" kern="1200" dirty="0" smtClean="0"/>
                <a:t>3. SINIF DANIŞMANI</a:t>
              </a:r>
              <a:endParaRPr lang="tr-TR" sz="1600" kern="1200" dirty="0"/>
            </a:p>
          </p:txBody>
        </p:sp>
      </p:grpSp>
      <p:grpSp>
        <p:nvGrpSpPr>
          <p:cNvPr id="18" name="Grup 17"/>
          <p:cNvGrpSpPr/>
          <p:nvPr/>
        </p:nvGrpSpPr>
        <p:grpSpPr>
          <a:xfrm>
            <a:off x="5136797" y="5766255"/>
            <a:ext cx="1918408" cy="629974"/>
            <a:chOff x="4684" y="2394346"/>
            <a:chExt cx="1918408" cy="629974"/>
          </a:xfrm>
        </p:grpSpPr>
        <p:sp>
          <p:nvSpPr>
            <p:cNvPr id="19" name="Yuvarlatılmış Dikdörtgen 18"/>
            <p:cNvSpPr/>
            <p:nvPr/>
          </p:nvSpPr>
          <p:spPr>
            <a:xfrm>
              <a:off x="4684" y="2394346"/>
              <a:ext cx="1918408" cy="629974"/>
            </a:xfrm>
            <a:prstGeom prst="roundRect">
              <a:avLst/>
            </a:prstGeom>
          </p:spPr>
          <p:style>
            <a:lnRef idx="2">
              <a:schemeClr val="lt1">
                <a:hueOff val="0"/>
                <a:satOff val="0"/>
                <a:lumOff val="0"/>
                <a:alphaOff val="0"/>
              </a:schemeClr>
            </a:lnRef>
            <a:fillRef idx="1">
              <a:schemeClr val="accent2">
                <a:hueOff val="0"/>
                <a:satOff val="0"/>
                <a:lumOff val="0"/>
                <a:alphaOff val="0"/>
              </a:schemeClr>
            </a:fillRef>
            <a:effectRef idx="0">
              <a:schemeClr val="accent2">
                <a:hueOff val="0"/>
                <a:satOff val="0"/>
                <a:lumOff val="0"/>
                <a:alphaOff val="0"/>
              </a:schemeClr>
            </a:effectRef>
            <a:fontRef idx="minor">
              <a:schemeClr val="lt1"/>
            </a:fontRef>
          </p:style>
        </p:sp>
        <p:sp>
          <p:nvSpPr>
            <p:cNvPr id="20" name="Yuvarlatılmış Dikdörtgen 4"/>
            <p:cNvSpPr txBox="1"/>
            <p:nvPr/>
          </p:nvSpPr>
          <p:spPr>
            <a:xfrm>
              <a:off x="35437" y="2425099"/>
              <a:ext cx="1856902" cy="568468"/>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tr-TR" sz="1600" kern="1200" dirty="0" smtClean="0"/>
                <a:t>4. SINIF DANIŞMANI</a:t>
              </a:r>
              <a:endParaRPr lang="tr-TR" sz="1600" kern="1200" dirty="0"/>
            </a:p>
          </p:txBody>
        </p:sp>
      </p:grpSp>
      <p:grpSp>
        <p:nvGrpSpPr>
          <p:cNvPr id="21" name="Grup 20"/>
          <p:cNvGrpSpPr/>
          <p:nvPr/>
        </p:nvGrpSpPr>
        <p:grpSpPr>
          <a:xfrm>
            <a:off x="168557" y="2066918"/>
            <a:ext cx="1918408" cy="629974"/>
            <a:chOff x="4684" y="2394346"/>
            <a:chExt cx="1918408" cy="629974"/>
          </a:xfrm>
          <a:solidFill>
            <a:schemeClr val="accent4">
              <a:lumMod val="75000"/>
            </a:schemeClr>
          </a:solidFill>
        </p:grpSpPr>
        <p:sp>
          <p:nvSpPr>
            <p:cNvPr id="22" name="Yuvarlatılmış Dikdörtgen 21"/>
            <p:cNvSpPr/>
            <p:nvPr/>
          </p:nvSpPr>
          <p:spPr>
            <a:xfrm>
              <a:off x="4684" y="2394346"/>
              <a:ext cx="1918408" cy="629974"/>
            </a:xfrm>
            <a:prstGeom prst="roundRect">
              <a:avLst/>
            </a:prstGeom>
            <a:grpFill/>
          </p:spPr>
          <p:style>
            <a:lnRef idx="2">
              <a:schemeClr val="lt1">
                <a:hueOff val="0"/>
                <a:satOff val="0"/>
                <a:lumOff val="0"/>
                <a:alphaOff val="0"/>
              </a:schemeClr>
            </a:lnRef>
            <a:fillRef idx="1">
              <a:schemeClr val="accent2">
                <a:hueOff val="0"/>
                <a:satOff val="0"/>
                <a:lumOff val="0"/>
                <a:alphaOff val="0"/>
              </a:schemeClr>
            </a:fillRef>
            <a:effectRef idx="0">
              <a:schemeClr val="accent2">
                <a:hueOff val="0"/>
                <a:satOff val="0"/>
                <a:lumOff val="0"/>
                <a:alphaOff val="0"/>
              </a:schemeClr>
            </a:effectRef>
            <a:fontRef idx="minor">
              <a:schemeClr val="lt1"/>
            </a:fontRef>
          </p:style>
        </p:sp>
        <p:sp>
          <p:nvSpPr>
            <p:cNvPr id="23" name="Yuvarlatılmış Dikdörtgen 4"/>
            <p:cNvSpPr txBox="1"/>
            <p:nvPr/>
          </p:nvSpPr>
          <p:spPr>
            <a:xfrm>
              <a:off x="35437" y="2425099"/>
              <a:ext cx="1856902" cy="568468"/>
            </a:xfrm>
            <a:prstGeom prst="rect">
              <a:avLst/>
            </a:prstGeom>
            <a:grpFill/>
          </p:spPr>
          <p:style>
            <a:lnRef idx="0">
              <a:scrgbClr r="0" g="0" b="0"/>
            </a:lnRef>
            <a:fillRef idx="0">
              <a:scrgbClr r="0" g="0" b="0"/>
            </a:fillRef>
            <a:effectRef idx="0">
              <a:scrgbClr r="0" g="0" b="0"/>
            </a:effectRef>
            <a:fontRef idx="minor">
              <a:schemeClr val="lt1"/>
            </a:fontRef>
          </p:style>
          <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tr-TR" sz="1600" kern="1200" dirty="0" smtClean="0"/>
                <a:t>MÜFREDATTA BULUNAN DERSLER</a:t>
              </a:r>
              <a:endParaRPr lang="tr-TR" sz="1600" kern="1200" dirty="0"/>
            </a:p>
          </p:txBody>
        </p:sp>
      </p:grpSp>
      <p:sp>
        <p:nvSpPr>
          <p:cNvPr id="24" name="Yuvarlatılmış Dikdörtgen 23"/>
          <p:cNvSpPr/>
          <p:nvPr/>
        </p:nvSpPr>
        <p:spPr>
          <a:xfrm>
            <a:off x="302030" y="3483462"/>
            <a:ext cx="1918408" cy="629974"/>
          </a:xfrm>
          <a:prstGeom prst="roundRect">
            <a:avLst/>
          </a:prstGeom>
          <a:solidFill>
            <a:schemeClr val="accent4">
              <a:lumMod val="75000"/>
            </a:schemeClr>
          </a:solidFill>
        </p:spPr>
        <p:style>
          <a:lnRef idx="2">
            <a:schemeClr val="lt1">
              <a:hueOff val="0"/>
              <a:satOff val="0"/>
              <a:lumOff val="0"/>
              <a:alphaOff val="0"/>
            </a:schemeClr>
          </a:lnRef>
          <a:fillRef idx="1">
            <a:schemeClr val="accent2">
              <a:hueOff val="0"/>
              <a:satOff val="0"/>
              <a:lumOff val="0"/>
              <a:alphaOff val="0"/>
            </a:schemeClr>
          </a:fillRef>
          <a:effectRef idx="0">
            <a:schemeClr val="accent2">
              <a:hueOff val="0"/>
              <a:satOff val="0"/>
              <a:lumOff val="0"/>
              <a:alphaOff val="0"/>
            </a:schemeClr>
          </a:effectRef>
          <a:fontRef idx="minor">
            <a:schemeClr val="lt1"/>
          </a:fontRef>
        </p:style>
        <p:txBody>
          <a:bodyPr/>
          <a:lstStyle/>
          <a:p>
            <a:r>
              <a:rPr lang="tr-TR" dirty="0" smtClean="0"/>
              <a:t>DERSİN SORUMLULARI</a:t>
            </a:r>
            <a:endParaRPr lang="tr-TR" dirty="0"/>
          </a:p>
        </p:txBody>
      </p:sp>
      <p:sp>
        <p:nvSpPr>
          <p:cNvPr id="25" name="Yuvarlatılmış Dikdörtgen 24"/>
          <p:cNvSpPr/>
          <p:nvPr/>
        </p:nvSpPr>
        <p:spPr>
          <a:xfrm>
            <a:off x="302030" y="4735425"/>
            <a:ext cx="1918408" cy="629974"/>
          </a:xfrm>
          <a:prstGeom prst="roundRect">
            <a:avLst/>
          </a:prstGeom>
          <a:solidFill>
            <a:schemeClr val="accent4">
              <a:lumMod val="75000"/>
            </a:schemeClr>
          </a:solidFill>
        </p:spPr>
        <p:style>
          <a:lnRef idx="2">
            <a:schemeClr val="lt1">
              <a:hueOff val="0"/>
              <a:satOff val="0"/>
              <a:lumOff val="0"/>
              <a:alphaOff val="0"/>
            </a:schemeClr>
          </a:lnRef>
          <a:fillRef idx="1">
            <a:schemeClr val="accent2">
              <a:hueOff val="0"/>
              <a:satOff val="0"/>
              <a:lumOff val="0"/>
              <a:alphaOff val="0"/>
            </a:schemeClr>
          </a:fillRef>
          <a:effectRef idx="0">
            <a:schemeClr val="accent2">
              <a:hueOff val="0"/>
              <a:satOff val="0"/>
              <a:lumOff val="0"/>
              <a:alphaOff val="0"/>
            </a:schemeClr>
          </a:effectRef>
          <a:fontRef idx="minor">
            <a:schemeClr val="lt1"/>
          </a:fontRef>
        </p:style>
        <p:txBody>
          <a:bodyPr/>
          <a:lstStyle/>
          <a:p>
            <a:r>
              <a:rPr lang="tr-TR" dirty="0" smtClean="0"/>
              <a:t>ÖBS BOLOGNA VERİ GİRİŞİ</a:t>
            </a:r>
            <a:endParaRPr lang="tr-TR" dirty="0"/>
          </a:p>
        </p:txBody>
      </p:sp>
      <p:sp>
        <p:nvSpPr>
          <p:cNvPr id="26" name="Yuvarlatılmış Dikdörtgen 25"/>
          <p:cNvSpPr/>
          <p:nvPr/>
        </p:nvSpPr>
        <p:spPr>
          <a:xfrm>
            <a:off x="2790290" y="3500769"/>
            <a:ext cx="1918408" cy="629974"/>
          </a:xfrm>
          <a:prstGeom prst="roundRect">
            <a:avLst/>
          </a:prstGeom>
          <a:solidFill>
            <a:schemeClr val="accent1">
              <a:lumMod val="75000"/>
            </a:schemeClr>
          </a:solidFill>
        </p:spPr>
        <p:style>
          <a:lnRef idx="2">
            <a:schemeClr val="lt1">
              <a:hueOff val="0"/>
              <a:satOff val="0"/>
              <a:lumOff val="0"/>
              <a:alphaOff val="0"/>
            </a:schemeClr>
          </a:lnRef>
          <a:fillRef idx="1">
            <a:schemeClr val="accent2">
              <a:hueOff val="0"/>
              <a:satOff val="0"/>
              <a:lumOff val="0"/>
              <a:alphaOff val="0"/>
            </a:schemeClr>
          </a:fillRef>
          <a:effectRef idx="0">
            <a:schemeClr val="accent2">
              <a:hueOff val="0"/>
              <a:satOff val="0"/>
              <a:lumOff val="0"/>
              <a:alphaOff val="0"/>
            </a:schemeClr>
          </a:effectRef>
          <a:fontRef idx="minor">
            <a:schemeClr val="lt1"/>
          </a:fontRef>
        </p:style>
        <p:txBody>
          <a:bodyPr/>
          <a:lstStyle/>
          <a:p>
            <a:r>
              <a:rPr lang="tr-TR" dirty="0" smtClean="0"/>
              <a:t>BOLOGNA BİLGİ PAKETİ</a:t>
            </a:r>
            <a:endParaRPr lang="tr-TR" dirty="0"/>
          </a:p>
        </p:txBody>
      </p:sp>
      <p:sp>
        <p:nvSpPr>
          <p:cNvPr id="27" name="Dikdörtgen 26"/>
          <p:cNvSpPr/>
          <p:nvPr/>
        </p:nvSpPr>
        <p:spPr>
          <a:xfrm>
            <a:off x="109390" y="1406440"/>
            <a:ext cx="4630061" cy="523220"/>
          </a:xfrm>
          <a:prstGeom prst="rect">
            <a:avLst/>
          </a:prstGeom>
          <a:solidFill>
            <a:srgbClr val="FF0000"/>
          </a:solidFill>
          <a:ln w="57150">
            <a:solidFill>
              <a:schemeClr val="accent2">
                <a:lumMod val="60000"/>
                <a:lumOff val="40000"/>
              </a:schemeClr>
            </a:solidFill>
          </a:ln>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tr-TR" sz="2800" b="1" i="0" u="none" strike="noStrike" kern="1200" cap="none" spc="0" normalizeH="0" baseline="0" noProof="0" dirty="0" smtClean="0">
                <a:ln>
                  <a:noFill/>
                </a:ln>
                <a:solidFill>
                  <a:schemeClr val="bg1"/>
                </a:solidFill>
                <a:effectLst/>
                <a:uLnTx/>
                <a:uFillTx/>
                <a:latin typeface="Calibri" panose="020F0502020204030204"/>
                <a:ea typeface="+mn-ea"/>
                <a:cs typeface="+mn-cs"/>
              </a:rPr>
              <a:t>BBP GÜNCELLENMESİ</a:t>
            </a:r>
            <a:endParaRPr kumimoji="0" lang="tr-TR" sz="2800" b="1" i="0" u="none" strike="noStrike" kern="1200" cap="none" spc="0" normalizeH="0" baseline="0" noProof="0" dirty="0">
              <a:ln>
                <a:noFill/>
              </a:ln>
              <a:solidFill>
                <a:schemeClr val="bg1"/>
              </a:solidFill>
              <a:effectLst/>
              <a:uLnTx/>
              <a:uFillTx/>
              <a:latin typeface="Calibri" panose="020F0502020204030204"/>
              <a:ea typeface="+mn-ea"/>
              <a:cs typeface="+mn-cs"/>
            </a:endParaRPr>
          </a:p>
        </p:txBody>
      </p:sp>
      <p:sp>
        <p:nvSpPr>
          <p:cNvPr id="28" name="Yuvarlatılmış Dikdörtgen 27"/>
          <p:cNvSpPr/>
          <p:nvPr/>
        </p:nvSpPr>
        <p:spPr>
          <a:xfrm>
            <a:off x="7813947" y="3483462"/>
            <a:ext cx="2319267" cy="1080226"/>
          </a:xfrm>
          <a:prstGeom prst="roundRect">
            <a:avLst/>
          </a:prstGeom>
          <a:solidFill>
            <a:schemeClr val="accent1">
              <a:lumMod val="75000"/>
            </a:schemeClr>
          </a:solidFill>
        </p:spPr>
        <p:style>
          <a:lnRef idx="2">
            <a:schemeClr val="lt1">
              <a:hueOff val="0"/>
              <a:satOff val="0"/>
              <a:lumOff val="0"/>
              <a:alphaOff val="0"/>
            </a:schemeClr>
          </a:lnRef>
          <a:fillRef idx="1">
            <a:schemeClr val="accent2">
              <a:hueOff val="0"/>
              <a:satOff val="0"/>
              <a:lumOff val="0"/>
              <a:alphaOff val="0"/>
            </a:schemeClr>
          </a:fillRef>
          <a:effectRef idx="0">
            <a:schemeClr val="accent2">
              <a:hueOff val="0"/>
              <a:satOff val="0"/>
              <a:lumOff val="0"/>
              <a:alphaOff val="0"/>
            </a:schemeClr>
          </a:effectRef>
          <a:fontRef idx="minor">
            <a:schemeClr val="lt1"/>
          </a:fontRef>
        </p:style>
        <p:txBody>
          <a:bodyPr/>
          <a:lstStyle/>
          <a:p>
            <a:r>
              <a:rPr lang="tr-TR" dirty="0" smtClean="0"/>
              <a:t>BOLOGNA BİLGİ PAKETİ GÜNCELLEME ÇİZELGESİ (Ek-1)</a:t>
            </a:r>
            <a:endParaRPr lang="tr-TR" dirty="0"/>
          </a:p>
        </p:txBody>
      </p:sp>
      <p:cxnSp>
        <p:nvCxnSpPr>
          <p:cNvPr id="29" name="Dirsek Bağlayıcısı 28"/>
          <p:cNvCxnSpPr>
            <a:stCxn id="28" idx="0"/>
            <a:endCxn id="24" idx="0"/>
          </p:cNvCxnSpPr>
          <p:nvPr/>
        </p:nvCxnSpPr>
        <p:spPr>
          <a:xfrm rot="16200000" flipV="1">
            <a:off x="5117408" y="-372712"/>
            <a:ext cx="12700" cy="7712347"/>
          </a:xfrm>
          <a:prstGeom prst="bentConnector3">
            <a:avLst>
              <a:gd name="adj1" fmla="val 2716346"/>
            </a:avLst>
          </a:prstGeom>
          <a:ln w="57150">
            <a:solidFill>
              <a:srgbClr val="FF0000"/>
            </a:solidFill>
            <a:headEnd type="triangle"/>
            <a:tailEnd type="triangle"/>
          </a:ln>
        </p:spPr>
        <p:style>
          <a:lnRef idx="1">
            <a:schemeClr val="accent1"/>
          </a:lnRef>
          <a:fillRef idx="0">
            <a:schemeClr val="accent1"/>
          </a:fillRef>
          <a:effectRef idx="0">
            <a:schemeClr val="accent1"/>
          </a:effectRef>
          <a:fontRef idx="minor">
            <a:schemeClr val="tx1"/>
          </a:fontRef>
        </p:style>
      </p:cxnSp>
      <p:grpSp>
        <p:nvGrpSpPr>
          <p:cNvPr id="34" name="Grup 33"/>
          <p:cNvGrpSpPr/>
          <p:nvPr/>
        </p:nvGrpSpPr>
        <p:grpSpPr>
          <a:xfrm>
            <a:off x="10010826" y="2368364"/>
            <a:ext cx="1918408" cy="629974"/>
            <a:chOff x="4684" y="2394346"/>
            <a:chExt cx="1918408" cy="629974"/>
          </a:xfrm>
          <a:solidFill>
            <a:schemeClr val="accent6">
              <a:lumMod val="75000"/>
            </a:schemeClr>
          </a:solidFill>
        </p:grpSpPr>
        <p:sp>
          <p:nvSpPr>
            <p:cNvPr id="35" name="Yuvarlatılmış Dikdörtgen 34"/>
            <p:cNvSpPr/>
            <p:nvPr/>
          </p:nvSpPr>
          <p:spPr>
            <a:xfrm>
              <a:off x="4684" y="2394346"/>
              <a:ext cx="1918408" cy="629974"/>
            </a:xfrm>
            <a:prstGeom prst="roundRect">
              <a:avLst/>
            </a:prstGeom>
            <a:grpFill/>
          </p:spPr>
          <p:style>
            <a:lnRef idx="2">
              <a:schemeClr val="lt1">
                <a:hueOff val="0"/>
                <a:satOff val="0"/>
                <a:lumOff val="0"/>
                <a:alphaOff val="0"/>
              </a:schemeClr>
            </a:lnRef>
            <a:fillRef idx="1">
              <a:schemeClr val="accent2">
                <a:hueOff val="0"/>
                <a:satOff val="0"/>
                <a:lumOff val="0"/>
                <a:alphaOff val="0"/>
              </a:schemeClr>
            </a:fillRef>
            <a:effectRef idx="0">
              <a:schemeClr val="accent2">
                <a:hueOff val="0"/>
                <a:satOff val="0"/>
                <a:lumOff val="0"/>
                <a:alphaOff val="0"/>
              </a:schemeClr>
            </a:effectRef>
            <a:fontRef idx="minor">
              <a:schemeClr val="lt1"/>
            </a:fontRef>
          </p:style>
        </p:sp>
        <p:sp>
          <p:nvSpPr>
            <p:cNvPr id="36" name="Yuvarlatılmış Dikdörtgen 4"/>
            <p:cNvSpPr txBox="1"/>
            <p:nvPr/>
          </p:nvSpPr>
          <p:spPr>
            <a:xfrm>
              <a:off x="35437" y="2425099"/>
              <a:ext cx="1856902" cy="568468"/>
            </a:xfrm>
            <a:prstGeom prst="rect">
              <a:avLst/>
            </a:prstGeom>
            <a:grpFill/>
          </p:spPr>
          <p:style>
            <a:lnRef idx="0">
              <a:scrgbClr r="0" g="0" b="0"/>
            </a:lnRef>
            <a:fillRef idx="0">
              <a:scrgbClr r="0" g="0" b="0"/>
            </a:fillRef>
            <a:effectRef idx="0">
              <a:scrgbClr r="0" g="0" b="0"/>
            </a:effectRef>
            <a:fontRef idx="minor">
              <a:schemeClr val="lt1"/>
            </a:fontRef>
          </p:style>
          <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tr-TR" sz="1600" kern="1200" dirty="0" smtClean="0"/>
                <a:t>BÖLÜM BOLOGNA TEMSİLCİSİ</a:t>
              </a:r>
              <a:endParaRPr lang="tr-TR" sz="1600" kern="1200" dirty="0"/>
            </a:p>
          </p:txBody>
        </p:sp>
      </p:grpSp>
      <p:sp>
        <p:nvSpPr>
          <p:cNvPr id="37" name="Yuvarlatılmış Dikdörtgen 4"/>
          <p:cNvSpPr txBox="1"/>
          <p:nvPr/>
        </p:nvSpPr>
        <p:spPr>
          <a:xfrm>
            <a:off x="10049892" y="5901546"/>
            <a:ext cx="1856902" cy="568468"/>
          </a:xfrm>
          <a:prstGeom prst="rect">
            <a:avLst/>
          </a:prstGeom>
          <a:solidFill>
            <a:schemeClr val="accent6">
              <a:lumMod val="75000"/>
            </a:schemeClr>
          </a:solidFill>
        </p:spPr>
        <p:style>
          <a:lnRef idx="0">
            <a:scrgbClr r="0" g="0" b="0"/>
          </a:lnRef>
          <a:fillRef idx="0">
            <a:scrgbClr r="0" g="0" b="0"/>
          </a:fillRef>
          <a:effectRef idx="0">
            <a:scrgbClr r="0" g="0" b="0"/>
          </a:effectRef>
          <a:fontRef idx="minor">
            <a:schemeClr val="lt1"/>
          </a:fontRef>
        </p:style>
        <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tr-TR" sz="1600" kern="1200" dirty="0" smtClean="0"/>
              <a:t>BÖLÜM/PRPGRAM BAŞKANI</a:t>
            </a:r>
            <a:endParaRPr lang="tr-TR" sz="1600" kern="1200" dirty="0"/>
          </a:p>
        </p:txBody>
      </p:sp>
      <p:cxnSp>
        <p:nvCxnSpPr>
          <p:cNvPr id="39" name="Dirsek Bağlayıcısı 38"/>
          <p:cNvCxnSpPr>
            <a:stCxn id="25" idx="3"/>
            <a:endCxn id="26" idx="2"/>
          </p:cNvCxnSpPr>
          <p:nvPr/>
        </p:nvCxnSpPr>
        <p:spPr>
          <a:xfrm flipV="1">
            <a:off x="2220438" y="4130743"/>
            <a:ext cx="1529056" cy="919669"/>
          </a:xfrm>
          <a:prstGeom prst="bentConnector2">
            <a:avLst/>
          </a:prstGeom>
          <a:ln w="57150">
            <a:solidFill>
              <a:schemeClr val="accent6">
                <a:lumMod val="75000"/>
              </a:schemeClr>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44" name="Dirsek Bağlayıcısı 43"/>
          <p:cNvCxnSpPr>
            <a:stCxn id="23" idx="2"/>
            <a:endCxn id="24" idx="1"/>
          </p:cNvCxnSpPr>
          <p:nvPr/>
        </p:nvCxnSpPr>
        <p:spPr>
          <a:xfrm rot="5400000">
            <a:off x="148741" y="2819429"/>
            <a:ext cx="1132310" cy="825731"/>
          </a:xfrm>
          <a:prstGeom prst="bentConnector4">
            <a:avLst>
              <a:gd name="adj1" fmla="val 36091"/>
              <a:gd name="adj2" fmla="val 127685"/>
            </a:avLst>
          </a:prstGeom>
          <a:ln w="28575">
            <a:solidFill>
              <a:schemeClr val="accent6">
                <a:lumMod val="7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46" name="Dirsek Bağlayıcısı 45"/>
          <p:cNvCxnSpPr>
            <a:stCxn id="24" idx="2"/>
            <a:endCxn id="25" idx="0"/>
          </p:cNvCxnSpPr>
          <p:nvPr/>
        </p:nvCxnSpPr>
        <p:spPr>
          <a:xfrm rot="5400000">
            <a:off x="950240" y="4424430"/>
            <a:ext cx="621989" cy="12700"/>
          </a:xfrm>
          <a:prstGeom prst="bentConnector3">
            <a:avLst/>
          </a:prstGeom>
          <a:ln w="38100">
            <a:solidFill>
              <a:schemeClr val="accent6">
                <a:lumMod val="7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48" name="Dirsek Bağlayıcısı 47"/>
          <p:cNvCxnSpPr>
            <a:stCxn id="26" idx="3"/>
            <a:endCxn id="10" idx="1"/>
          </p:cNvCxnSpPr>
          <p:nvPr/>
        </p:nvCxnSpPr>
        <p:spPr>
          <a:xfrm flipV="1">
            <a:off x="4708698" y="3531522"/>
            <a:ext cx="428099" cy="284234"/>
          </a:xfrm>
          <a:prstGeom prst="bentConnector3">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50" name="Dirsek Bağlayıcısı 49"/>
          <p:cNvCxnSpPr>
            <a:stCxn id="26" idx="3"/>
            <a:endCxn id="14" idx="1"/>
          </p:cNvCxnSpPr>
          <p:nvPr/>
        </p:nvCxnSpPr>
        <p:spPr>
          <a:xfrm>
            <a:off x="4708698" y="3815756"/>
            <a:ext cx="458852" cy="533184"/>
          </a:xfrm>
          <a:prstGeom prst="bentConnector3">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52" name="Dirsek Bağlayıcısı 51"/>
          <p:cNvCxnSpPr>
            <a:stCxn id="26" idx="3"/>
            <a:endCxn id="17" idx="1"/>
          </p:cNvCxnSpPr>
          <p:nvPr/>
        </p:nvCxnSpPr>
        <p:spPr>
          <a:xfrm>
            <a:off x="4708698" y="3815756"/>
            <a:ext cx="428099" cy="1380320"/>
          </a:xfrm>
          <a:prstGeom prst="bentConnector3">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54" name="Dirsek Bağlayıcısı 53"/>
          <p:cNvCxnSpPr>
            <a:stCxn id="26" idx="3"/>
            <a:endCxn id="19" idx="1"/>
          </p:cNvCxnSpPr>
          <p:nvPr/>
        </p:nvCxnSpPr>
        <p:spPr>
          <a:xfrm>
            <a:off x="4708698" y="3815756"/>
            <a:ext cx="428099" cy="2265486"/>
          </a:xfrm>
          <a:prstGeom prst="bentConnector3">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56" name="Dirsek Bağlayıcısı 55"/>
          <p:cNvCxnSpPr>
            <a:stCxn id="10" idx="3"/>
            <a:endCxn id="28" idx="1"/>
          </p:cNvCxnSpPr>
          <p:nvPr/>
        </p:nvCxnSpPr>
        <p:spPr>
          <a:xfrm>
            <a:off x="7055205" y="3531522"/>
            <a:ext cx="758742" cy="492053"/>
          </a:xfrm>
          <a:prstGeom prst="bentConnector3">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60" name="Dirsek Bağlayıcısı 59"/>
          <p:cNvCxnSpPr>
            <a:stCxn id="13" idx="3"/>
            <a:endCxn id="28" idx="1"/>
          </p:cNvCxnSpPr>
          <p:nvPr/>
        </p:nvCxnSpPr>
        <p:spPr>
          <a:xfrm flipV="1">
            <a:off x="7055205" y="4023575"/>
            <a:ext cx="758742" cy="325365"/>
          </a:xfrm>
          <a:prstGeom prst="bentConnector3">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62" name="Dirsek Bağlayıcısı 61"/>
          <p:cNvCxnSpPr>
            <a:stCxn id="16" idx="3"/>
            <a:endCxn id="28" idx="1"/>
          </p:cNvCxnSpPr>
          <p:nvPr/>
        </p:nvCxnSpPr>
        <p:spPr>
          <a:xfrm flipV="1">
            <a:off x="7024452" y="4023575"/>
            <a:ext cx="789495" cy="1172501"/>
          </a:xfrm>
          <a:prstGeom prst="bentConnector3">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64" name="Dirsek Bağlayıcısı 63"/>
          <p:cNvCxnSpPr>
            <a:stCxn id="20" idx="3"/>
            <a:endCxn id="28" idx="1"/>
          </p:cNvCxnSpPr>
          <p:nvPr/>
        </p:nvCxnSpPr>
        <p:spPr>
          <a:xfrm flipV="1">
            <a:off x="7024452" y="4023575"/>
            <a:ext cx="789495" cy="2057667"/>
          </a:xfrm>
          <a:prstGeom prst="bentConnector3">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66" name="Dirsek Bağlayıcısı 65"/>
          <p:cNvCxnSpPr>
            <a:stCxn id="28" idx="3"/>
          </p:cNvCxnSpPr>
          <p:nvPr/>
        </p:nvCxnSpPr>
        <p:spPr>
          <a:xfrm flipV="1">
            <a:off x="10133214" y="2995839"/>
            <a:ext cx="465826" cy="1027736"/>
          </a:xfrm>
          <a:prstGeom prst="bentConnector2">
            <a:avLst/>
          </a:prstGeom>
          <a:ln w="57150">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68" name="Dirsek Bağlayıcısı 67"/>
          <p:cNvCxnSpPr>
            <a:stCxn id="35" idx="1"/>
            <a:endCxn id="7" idx="3"/>
          </p:cNvCxnSpPr>
          <p:nvPr/>
        </p:nvCxnSpPr>
        <p:spPr>
          <a:xfrm rot="10800000">
            <a:off x="7055206" y="2680853"/>
            <a:ext cx="2955621" cy="2499"/>
          </a:xfrm>
          <a:prstGeom prst="bentConnector3">
            <a:avLst/>
          </a:prstGeom>
          <a:ln w="76200">
            <a:solidFill>
              <a:schemeClr val="accent4">
                <a:lumMod val="75000"/>
              </a:schemeClr>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70" name="Dirsek Bağlayıcısı 69"/>
          <p:cNvCxnSpPr>
            <a:stCxn id="35" idx="2"/>
            <a:endCxn id="37" idx="0"/>
          </p:cNvCxnSpPr>
          <p:nvPr/>
        </p:nvCxnSpPr>
        <p:spPr>
          <a:xfrm rot="16200000" flipH="1">
            <a:off x="9522582" y="4445785"/>
            <a:ext cx="2903208" cy="8313"/>
          </a:xfrm>
          <a:prstGeom prst="bentConnector3">
            <a:avLst/>
          </a:prstGeom>
          <a:ln w="76200">
            <a:solidFill>
              <a:schemeClr val="accent4">
                <a:lumMod val="75000"/>
              </a:schemeClr>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71" name="Dikdörtgen 70"/>
          <p:cNvSpPr/>
          <p:nvPr/>
        </p:nvSpPr>
        <p:spPr>
          <a:xfrm>
            <a:off x="6096001" y="1625485"/>
            <a:ext cx="4630061" cy="523220"/>
          </a:xfrm>
          <a:prstGeom prst="rect">
            <a:avLst/>
          </a:prstGeom>
          <a:solidFill>
            <a:srgbClr val="FF0000"/>
          </a:solidFill>
          <a:ln w="57150">
            <a:solidFill>
              <a:schemeClr val="accent2">
                <a:lumMod val="60000"/>
                <a:lumOff val="40000"/>
              </a:schemeClr>
            </a:solidFill>
          </a:ln>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tr-TR" sz="2800" b="1" i="0" u="none" strike="noStrike" kern="1200" cap="none" spc="0" normalizeH="0" baseline="0" noProof="0" dirty="0" smtClean="0">
                <a:ln>
                  <a:noFill/>
                </a:ln>
                <a:solidFill>
                  <a:schemeClr val="bg1"/>
                </a:solidFill>
                <a:effectLst/>
                <a:uLnTx/>
                <a:uFillTx/>
                <a:latin typeface="Calibri" panose="020F0502020204030204"/>
                <a:ea typeface="+mn-ea"/>
                <a:cs typeface="+mn-cs"/>
              </a:rPr>
              <a:t>KONTROL VE ÖNLEM</a:t>
            </a:r>
            <a:endParaRPr kumimoji="0" lang="tr-TR" sz="2800" b="1" i="0" u="none" strike="noStrike" kern="1200" cap="none" spc="0" normalizeH="0" baseline="0" noProof="0" dirty="0">
              <a:ln>
                <a:noFill/>
              </a:ln>
              <a:solidFill>
                <a:schemeClr val="bg1"/>
              </a:solidFill>
              <a:effectLst/>
              <a:uLnTx/>
              <a:uFillTx/>
              <a:latin typeface="Calibri" panose="020F0502020204030204"/>
              <a:ea typeface="+mn-ea"/>
              <a:cs typeface="+mn-cs"/>
            </a:endParaRPr>
          </a:p>
        </p:txBody>
      </p:sp>
      <p:sp>
        <p:nvSpPr>
          <p:cNvPr id="74" name="Yuvarlatılmış Dikdörtgen 73"/>
          <p:cNvSpPr/>
          <p:nvPr/>
        </p:nvSpPr>
        <p:spPr>
          <a:xfrm>
            <a:off x="10133214" y="4706967"/>
            <a:ext cx="1918408" cy="401239"/>
          </a:xfrm>
          <a:prstGeom prst="roundRect">
            <a:avLst/>
          </a:prstGeom>
          <a:solidFill>
            <a:schemeClr val="accent1">
              <a:lumMod val="75000"/>
            </a:schemeClr>
          </a:solidFill>
        </p:spPr>
        <p:style>
          <a:lnRef idx="2">
            <a:schemeClr val="lt1">
              <a:hueOff val="0"/>
              <a:satOff val="0"/>
              <a:lumOff val="0"/>
              <a:alphaOff val="0"/>
            </a:schemeClr>
          </a:lnRef>
          <a:fillRef idx="1">
            <a:schemeClr val="accent2">
              <a:hueOff val="0"/>
              <a:satOff val="0"/>
              <a:lumOff val="0"/>
              <a:alphaOff val="0"/>
            </a:schemeClr>
          </a:fillRef>
          <a:effectRef idx="0">
            <a:schemeClr val="accent2">
              <a:hueOff val="0"/>
              <a:satOff val="0"/>
              <a:lumOff val="0"/>
              <a:alphaOff val="0"/>
            </a:schemeClr>
          </a:effectRef>
          <a:fontRef idx="minor">
            <a:schemeClr val="lt1"/>
          </a:fontRef>
        </p:style>
        <p:txBody>
          <a:bodyPr/>
          <a:lstStyle/>
          <a:p>
            <a:r>
              <a:rPr lang="tr-TR" dirty="0" smtClean="0"/>
              <a:t>BEYANAME (Ek-2)</a:t>
            </a:r>
            <a:endParaRPr lang="tr-TR" dirty="0"/>
          </a:p>
        </p:txBody>
      </p:sp>
    </p:spTree>
    <p:extLst>
      <p:ext uri="{BB962C8B-B14F-4D97-AF65-F5344CB8AC3E}">
        <p14:creationId xmlns:p14="http://schemas.microsoft.com/office/powerpoint/2010/main" val="386887502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graphicFrame>
        <p:nvGraphicFramePr>
          <p:cNvPr id="5" name="Tablo 4"/>
          <p:cNvGraphicFramePr>
            <a:graphicFrameLocks noGrp="1"/>
          </p:cNvGraphicFramePr>
          <p:nvPr>
            <p:extLst>
              <p:ext uri="{D42A27DB-BD31-4B8C-83A1-F6EECF244321}">
                <p14:modId xmlns:p14="http://schemas.microsoft.com/office/powerpoint/2010/main" val="4241989914"/>
              </p:ext>
            </p:extLst>
          </p:nvPr>
        </p:nvGraphicFramePr>
        <p:xfrm>
          <a:off x="203017" y="1749099"/>
          <a:ext cx="6106342" cy="4967584"/>
        </p:xfrm>
        <a:graphic>
          <a:graphicData uri="http://schemas.openxmlformats.org/drawingml/2006/table">
            <a:tbl>
              <a:tblPr firstRow="1" firstCol="1" bandRow="1"/>
              <a:tblGrid>
                <a:gridCol w="2906451">
                  <a:extLst>
                    <a:ext uri="{9D8B030D-6E8A-4147-A177-3AD203B41FA5}">
                      <a16:colId xmlns:a16="http://schemas.microsoft.com/office/drawing/2014/main" val="3126416060"/>
                    </a:ext>
                  </a:extLst>
                </a:gridCol>
                <a:gridCol w="343345">
                  <a:extLst>
                    <a:ext uri="{9D8B030D-6E8A-4147-A177-3AD203B41FA5}">
                      <a16:colId xmlns:a16="http://schemas.microsoft.com/office/drawing/2014/main" val="3421763901"/>
                    </a:ext>
                  </a:extLst>
                </a:gridCol>
                <a:gridCol w="477755">
                  <a:extLst>
                    <a:ext uri="{9D8B030D-6E8A-4147-A177-3AD203B41FA5}">
                      <a16:colId xmlns:a16="http://schemas.microsoft.com/office/drawing/2014/main" val="1718893971"/>
                    </a:ext>
                  </a:extLst>
                </a:gridCol>
                <a:gridCol w="490397">
                  <a:extLst>
                    <a:ext uri="{9D8B030D-6E8A-4147-A177-3AD203B41FA5}">
                      <a16:colId xmlns:a16="http://schemas.microsoft.com/office/drawing/2014/main" val="1941356870"/>
                    </a:ext>
                  </a:extLst>
                </a:gridCol>
                <a:gridCol w="453800">
                  <a:extLst>
                    <a:ext uri="{9D8B030D-6E8A-4147-A177-3AD203B41FA5}">
                      <a16:colId xmlns:a16="http://schemas.microsoft.com/office/drawing/2014/main" val="3019648181"/>
                    </a:ext>
                  </a:extLst>
                </a:gridCol>
                <a:gridCol w="379941">
                  <a:extLst>
                    <a:ext uri="{9D8B030D-6E8A-4147-A177-3AD203B41FA5}">
                      <a16:colId xmlns:a16="http://schemas.microsoft.com/office/drawing/2014/main" val="2802423965"/>
                    </a:ext>
                  </a:extLst>
                </a:gridCol>
                <a:gridCol w="453800">
                  <a:extLst>
                    <a:ext uri="{9D8B030D-6E8A-4147-A177-3AD203B41FA5}">
                      <a16:colId xmlns:a16="http://schemas.microsoft.com/office/drawing/2014/main" val="981003197"/>
                    </a:ext>
                  </a:extLst>
                </a:gridCol>
                <a:gridCol w="600853">
                  <a:extLst>
                    <a:ext uri="{9D8B030D-6E8A-4147-A177-3AD203B41FA5}">
                      <a16:colId xmlns:a16="http://schemas.microsoft.com/office/drawing/2014/main" val="2008064659"/>
                    </a:ext>
                  </a:extLst>
                </a:gridCol>
              </a:tblGrid>
              <a:tr h="1267744">
                <a:tc>
                  <a:txBody>
                    <a:bodyPr/>
                    <a:lstStyle/>
                    <a:p>
                      <a:pPr algn="ctr">
                        <a:lnSpc>
                          <a:spcPct val="107000"/>
                        </a:lnSpc>
                        <a:spcAft>
                          <a:spcPts val="0"/>
                        </a:spcAft>
                      </a:pPr>
                      <a:r>
                        <a:rPr lang="tr-TR" sz="12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DESLER</a:t>
                      </a:r>
                      <a:endParaRPr lang="tr-T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42852" marR="4285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tr-TR" sz="1200" b="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Ders Tanımı</a:t>
                      </a:r>
                      <a:r>
                        <a:rPr lang="tr-TR" sz="1200" b="1" baseline="300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42852" marR="42852" marT="0"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tr-TR" sz="1200" b="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Ders Kitabı veya Kaynaklar</a:t>
                      </a:r>
                      <a:r>
                        <a:rPr lang="tr-TR" sz="1200" b="1" baseline="300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2</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42852" marR="42852" marT="0"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tr-TR" sz="1200" b="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Haftalık Ayrıntılı Ders İçeriği</a:t>
                      </a:r>
                      <a:r>
                        <a:rPr lang="tr-TR" sz="1200" b="1" baseline="300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3</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42852" marR="42852" marT="0"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tr-TR" sz="1200" b="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Ölçme ve</a:t>
                      </a:r>
                      <a:r>
                        <a:rPr lang="tr-TR" sz="1200" b="1">
                          <a:solidFill>
                            <a:srgbClr val="FF0000"/>
                          </a:solidFill>
                          <a:effectLst/>
                          <a:latin typeface="Calibri" panose="020F0502020204030204" pitchFamily="34" charset="0"/>
                          <a:ea typeface="Times New Roman" panose="02020603050405020304" pitchFamily="18" charset="0"/>
                          <a:cs typeface="Calibri" panose="020F0502020204030204" pitchFamily="34" charset="0"/>
                        </a:rPr>
                        <a:t> Değerlendirme</a:t>
                      </a:r>
                      <a:r>
                        <a:rPr lang="tr-TR" sz="1200" b="1" baseline="30000">
                          <a:solidFill>
                            <a:srgbClr val="FF0000"/>
                          </a:solidFill>
                          <a:effectLst/>
                          <a:latin typeface="Calibri" panose="020F0502020204030204" pitchFamily="34" charset="0"/>
                          <a:ea typeface="Times New Roman" panose="02020603050405020304" pitchFamily="18" charset="0"/>
                          <a:cs typeface="Calibri" panose="020F0502020204030204" pitchFamily="34" charset="0"/>
                        </a:rPr>
                        <a:t>4</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42852" marR="42852" marT="0"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tr-TR" sz="1200" b="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İş Yükü Hesaplaması</a:t>
                      </a:r>
                      <a:r>
                        <a:rPr lang="tr-TR" sz="1200" b="1" baseline="300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5</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42852" marR="42852" marT="0"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tr-TR" sz="1200" b="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Ders Öğrenme Çıktıları</a:t>
                      </a:r>
                      <a:r>
                        <a:rPr lang="tr-TR" sz="1200" b="1" baseline="300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6</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42852" marR="42852" marT="0"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tr-TR" sz="1200" b="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Program ve Öğrenme Çıktıları İlişkisi</a:t>
                      </a:r>
                      <a:r>
                        <a:rPr lang="tr-TR" sz="1200" b="1" baseline="300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7</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42852" marR="42852" marT="0"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489592155"/>
                  </a:ext>
                </a:extLst>
              </a:tr>
              <a:tr h="230747">
                <a:tc>
                  <a:txBody>
                    <a:bodyPr/>
                    <a:lstStyle/>
                    <a:p>
                      <a:pPr>
                        <a:lnSpc>
                          <a:spcPct val="107000"/>
                        </a:lnSpc>
                        <a:spcAft>
                          <a:spcPts val="0"/>
                        </a:spcAft>
                      </a:pPr>
                      <a:r>
                        <a:rPr lang="tr-TR" sz="1100" b="1">
                          <a:solidFill>
                            <a:srgbClr val="006100"/>
                          </a:solidFill>
                          <a:effectLst/>
                          <a:latin typeface="Calibri" panose="020F0502020204030204" pitchFamily="34" charset="0"/>
                          <a:ea typeface="Times New Roman" panose="02020603050405020304" pitchFamily="18" charset="0"/>
                          <a:cs typeface="Calibri" panose="020F0502020204030204" pitchFamily="34" charset="0"/>
                        </a:rPr>
                        <a:t>I. YARIYIL</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42852" marR="42852"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EFCE"/>
                    </a:solidFill>
                  </a:tcPr>
                </a:tc>
                <a:tc>
                  <a:txBody>
                    <a:bodyPr/>
                    <a:lstStyle/>
                    <a:p>
                      <a:pPr algn="ctr">
                        <a:lnSpc>
                          <a:spcPct val="107000"/>
                        </a:lnSpc>
                        <a:spcAft>
                          <a:spcPts val="0"/>
                        </a:spcAft>
                      </a:pPr>
                      <a:r>
                        <a:rPr lang="tr-TR" sz="1100">
                          <a:solidFill>
                            <a:srgbClr val="006100"/>
                          </a:solidFill>
                          <a:effectLst/>
                          <a:latin typeface="Calibri" panose="020F0502020204030204" pitchFamily="34" charset="0"/>
                          <a:ea typeface="Times New Roman" panose="02020603050405020304" pitchFamily="18" charset="0"/>
                          <a:cs typeface="Calibri" panose="020F0502020204030204" pitchFamily="34" charset="0"/>
                        </a:rPr>
                        <a:t> </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42852" marR="42852" marT="0"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EFCE"/>
                    </a:solidFill>
                  </a:tcPr>
                </a:tc>
                <a:tc>
                  <a:txBody>
                    <a:bodyPr/>
                    <a:lstStyle/>
                    <a:p>
                      <a:pPr algn="ctr">
                        <a:lnSpc>
                          <a:spcPct val="107000"/>
                        </a:lnSpc>
                        <a:spcAft>
                          <a:spcPts val="0"/>
                        </a:spcAft>
                      </a:pPr>
                      <a:r>
                        <a:rPr lang="tr-TR" sz="1100">
                          <a:solidFill>
                            <a:srgbClr val="006100"/>
                          </a:solidFill>
                          <a:effectLst/>
                          <a:latin typeface="Calibri" panose="020F0502020204030204" pitchFamily="34" charset="0"/>
                          <a:ea typeface="Times New Roman" panose="02020603050405020304" pitchFamily="18" charset="0"/>
                          <a:cs typeface="Calibri" panose="020F0502020204030204" pitchFamily="34" charset="0"/>
                        </a:rPr>
                        <a:t> </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42852" marR="42852" marT="0"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EFCE"/>
                    </a:solidFill>
                  </a:tcPr>
                </a:tc>
                <a:tc>
                  <a:txBody>
                    <a:bodyPr/>
                    <a:lstStyle/>
                    <a:p>
                      <a:pPr algn="ctr">
                        <a:lnSpc>
                          <a:spcPct val="107000"/>
                        </a:lnSpc>
                        <a:spcAft>
                          <a:spcPts val="0"/>
                        </a:spcAft>
                      </a:pPr>
                      <a:r>
                        <a:rPr lang="tr-TR" sz="1100">
                          <a:solidFill>
                            <a:srgbClr val="006100"/>
                          </a:solidFill>
                          <a:effectLst/>
                          <a:latin typeface="Calibri" panose="020F0502020204030204" pitchFamily="34" charset="0"/>
                          <a:ea typeface="Times New Roman" panose="02020603050405020304" pitchFamily="18" charset="0"/>
                          <a:cs typeface="Calibri" panose="020F0502020204030204" pitchFamily="34" charset="0"/>
                        </a:rPr>
                        <a:t> </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42852" marR="42852" marT="0"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EFCE"/>
                    </a:solidFill>
                  </a:tcPr>
                </a:tc>
                <a:tc>
                  <a:txBody>
                    <a:bodyPr/>
                    <a:lstStyle/>
                    <a:p>
                      <a:pPr algn="ctr">
                        <a:lnSpc>
                          <a:spcPct val="107000"/>
                        </a:lnSpc>
                        <a:spcAft>
                          <a:spcPts val="0"/>
                        </a:spcAft>
                      </a:pPr>
                      <a:r>
                        <a:rPr lang="tr-TR" sz="1100">
                          <a:solidFill>
                            <a:srgbClr val="006100"/>
                          </a:solidFill>
                          <a:effectLst/>
                          <a:latin typeface="Calibri" panose="020F0502020204030204" pitchFamily="34" charset="0"/>
                          <a:ea typeface="Times New Roman" panose="02020603050405020304" pitchFamily="18" charset="0"/>
                          <a:cs typeface="Calibri" panose="020F0502020204030204" pitchFamily="34" charset="0"/>
                        </a:rPr>
                        <a:t> </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42852" marR="42852" marT="0"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EFCE"/>
                    </a:solidFill>
                  </a:tcPr>
                </a:tc>
                <a:tc>
                  <a:txBody>
                    <a:bodyPr/>
                    <a:lstStyle/>
                    <a:p>
                      <a:pPr algn="ctr">
                        <a:lnSpc>
                          <a:spcPct val="107000"/>
                        </a:lnSpc>
                        <a:spcAft>
                          <a:spcPts val="0"/>
                        </a:spcAft>
                      </a:pPr>
                      <a:r>
                        <a:rPr lang="tr-TR" sz="1100">
                          <a:solidFill>
                            <a:srgbClr val="006100"/>
                          </a:solidFill>
                          <a:effectLst/>
                          <a:latin typeface="Calibri" panose="020F0502020204030204" pitchFamily="34" charset="0"/>
                          <a:ea typeface="Times New Roman" panose="02020603050405020304" pitchFamily="18" charset="0"/>
                          <a:cs typeface="Calibri" panose="020F0502020204030204" pitchFamily="34" charset="0"/>
                        </a:rPr>
                        <a:t> </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42852" marR="42852" marT="0"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EFCE"/>
                    </a:solidFill>
                  </a:tcPr>
                </a:tc>
                <a:tc>
                  <a:txBody>
                    <a:bodyPr/>
                    <a:lstStyle/>
                    <a:p>
                      <a:pPr algn="ctr">
                        <a:lnSpc>
                          <a:spcPct val="107000"/>
                        </a:lnSpc>
                        <a:spcAft>
                          <a:spcPts val="0"/>
                        </a:spcAft>
                      </a:pPr>
                      <a:r>
                        <a:rPr lang="tr-TR" sz="1100">
                          <a:solidFill>
                            <a:srgbClr val="006100"/>
                          </a:solidFill>
                          <a:effectLst/>
                          <a:latin typeface="Calibri" panose="020F0502020204030204" pitchFamily="34" charset="0"/>
                          <a:ea typeface="Times New Roman" panose="02020603050405020304" pitchFamily="18" charset="0"/>
                          <a:cs typeface="Calibri" panose="020F0502020204030204" pitchFamily="34" charset="0"/>
                        </a:rPr>
                        <a:t> </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42852" marR="42852" marT="0"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EFCE"/>
                    </a:solidFill>
                  </a:tcPr>
                </a:tc>
                <a:tc>
                  <a:txBody>
                    <a:bodyPr/>
                    <a:lstStyle/>
                    <a:p>
                      <a:pPr algn="ctr">
                        <a:lnSpc>
                          <a:spcPct val="107000"/>
                        </a:lnSpc>
                        <a:spcAft>
                          <a:spcPts val="0"/>
                        </a:spcAft>
                      </a:pPr>
                      <a:r>
                        <a:rPr lang="tr-TR" sz="1100">
                          <a:solidFill>
                            <a:srgbClr val="006100"/>
                          </a:solidFill>
                          <a:effectLst/>
                          <a:latin typeface="Calibri" panose="020F0502020204030204" pitchFamily="34" charset="0"/>
                          <a:ea typeface="Times New Roman" panose="02020603050405020304" pitchFamily="18" charset="0"/>
                          <a:cs typeface="Calibri" panose="020F0502020204030204" pitchFamily="34" charset="0"/>
                        </a:rPr>
                        <a:t> </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42852" marR="42852" marT="0"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EFCE"/>
                    </a:solidFill>
                  </a:tcPr>
                </a:tc>
                <a:extLst>
                  <a:ext uri="{0D108BD9-81ED-4DB2-BD59-A6C34878D82A}">
                    <a16:rowId xmlns:a16="http://schemas.microsoft.com/office/drawing/2014/main" val="2448081476"/>
                  </a:ext>
                </a:extLst>
              </a:tr>
              <a:tr h="200050">
                <a:tc>
                  <a:txBody>
                    <a:bodyPr/>
                    <a:lstStyle/>
                    <a:p>
                      <a:pPr>
                        <a:lnSpc>
                          <a:spcPct val="107000"/>
                        </a:lnSpc>
                        <a:spcAft>
                          <a:spcPts val="0"/>
                        </a:spcAft>
                      </a:pPr>
                      <a:r>
                        <a:rPr lang="tr-TR" sz="1100" u="sng">
                          <a:solidFill>
                            <a:srgbClr val="0563C1"/>
                          </a:solidFill>
                          <a:effectLst/>
                          <a:latin typeface="Calibri" panose="020F0502020204030204" pitchFamily="34" charset="0"/>
                          <a:ea typeface="Times New Roman" panose="02020603050405020304" pitchFamily="18" charset="0"/>
                          <a:cs typeface="Calibri" panose="020F0502020204030204" pitchFamily="34" charset="0"/>
                          <a:hlinkClick r:id="rId3"/>
                        </a:rPr>
                        <a:t>MESLEKİ ORYANTASYON (60041008)</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42852" marR="4285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tr-TR" sz="11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42852" marR="42852"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tr-TR" sz="11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42852" marR="42852"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tr-TR" sz="11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42852" marR="42852"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tr-TR" sz="11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42852" marR="42852"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tr-TR" sz="11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42852" marR="42852"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tr-TR" sz="11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42852" marR="42852"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tr-TR" sz="11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42852" marR="42852"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523596142"/>
                  </a:ext>
                </a:extLst>
              </a:tr>
              <a:tr h="400099">
                <a:tc>
                  <a:txBody>
                    <a:bodyPr/>
                    <a:lstStyle/>
                    <a:p>
                      <a:pPr>
                        <a:lnSpc>
                          <a:spcPct val="107000"/>
                        </a:lnSpc>
                        <a:spcAft>
                          <a:spcPts val="0"/>
                        </a:spcAft>
                      </a:pPr>
                      <a:r>
                        <a:rPr lang="tr-TR" sz="1100" u="none" strike="noStrike">
                          <a:solidFill>
                            <a:srgbClr val="0563C1"/>
                          </a:solidFill>
                          <a:effectLst/>
                          <a:latin typeface="Calibri" panose="020F0502020204030204" pitchFamily="34" charset="0"/>
                          <a:ea typeface="Times New Roman" panose="02020603050405020304" pitchFamily="18" charset="0"/>
                          <a:cs typeface="Calibri" panose="020F0502020204030204" pitchFamily="34" charset="0"/>
                        </a:rPr>
                        <a:t> </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tr-TR" sz="1100" u="none" strike="noStrike">
                          <a:solidFill>
                            <a:srgbClr val="0563C1"/>
                          </a:solidFill>
                          <a:effectLst/>
                          <a:latin typeface="Calibri" panose="020F0502020204030204" pitchFamily="34" charset="0"/>
                          <a:ea typeface="Times New Roman" panose="02020603050405020304" pitchFamily="18" charset="0"/>
                          <a:cs typeface="Calibri" panose="020F0502020204030204" pitchFamily="34" charset="0"/>
                        </a:rPr>
                        <a:t> </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42852" marR="4285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tr-TR" sz="11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42852" marR="42852"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tr-TR" sz="11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42852" marR="42852"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tr-TR" sz="11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42852" marR="42852"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tr-TR" sz="11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42852" marR="42852"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tr-TR" sz="11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42852" marR="42852"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tr-TR" sz="11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42852" marR="42852"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tr-TR" sz="11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42852" marR="42852"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51586088"/>
                  </a:ext>
                </a:extLst>
              </a:tr>
              <a:tr h="268294">
                <a:tc>
                  <a:txBody>
                    <a:bodyPr/>
                    <a:lstStyle/>
                    <a:p>
                      <a:pPr>
                        <a:lnSpc>
                          <a:spcPct val="107000"/>
                        </a:lnSpc>
                        <a:spcAft>
                          <a:spcPts val="0"/>
                        </a:spcAft>
                      </a:pPr>
                      <a:r>
                        <a:rPr lang="tr-TR" sz="1100" u="none" strike="noStrike">
                          <a:solidFill>
                            <a:srgbClr val="0563C1"/>
                          </a:solidFill>
                          <a:effectLst/>
                          <a:latin typeface="Calibri" panose="020F0502020204030204" pitchFamily="34" charset="0"/>
                          <a:ea typeface="Times New Roman" panose="02020603050405020304" pitchFamily="18" charset="0"/>
                          <a:cs typeface="Calibri" panose="020F0502020204030204" pitchFamily="34" charset="0"/>
                        </a:rPr>
                        <a:t> </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42852" marR="4285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tr-TR" sz="11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42852" marR="42852"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tr-TR" sz="11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42852" marR="42852"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tr-TR" sz="11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42852" marR="42852"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tr-TR" sz="11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42852" marR="42852"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tr-TR" sz="11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42852" marR="42852"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tr-TR" sz="11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42852" marR="42852"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tr-TR" sz="11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42852" marR="42852"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36652645"/>
                  </a:ext>
                </a:extLst>
              </a:tr>
              <a:tr h="200050">
                <a:tc>
                  <a:txBody>
                    <a:bodyPr/>
                    <a:lstStyle/>
                    <a:p>
                      <a:pPr>
                        <a:lnSpc>
                          <a:spcPct val="107000"/>
                        </a:lnSpc>
                        <a:spcAft>
                          <a:spcPts val="0"/>
                        </a:spcAft>
                      </a:pPr>
                      <a:r>
                        <a:rPr lang="tr-TR" sz="1100" u="none" strike="noStrike">
                          <a:solidFill>
                            <a:srgbClr val="0563C1"/>
                          </a:solidFill>
                          <a:effectLst/>
                          <a:latin typeface="Calibri" panose="020F0502020204030204" pitchFamily="34" charset="0"/>
                          <a:ea typeface="Times New Roman" panose="02020603050405020304" pitchFamily="18" charset="0"/>
                          <a:cs typeface="Calibri" panose="020F0502020204030204" pitchFamily="34" charset="0"/>
                        </a:rPr>
                        <a:t> </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42852" marR="4285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tr-TR" sz="11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42852" marR="42852"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tr-TR" sz="11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42852" marR="42852"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tr-TR" sz="11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42852" marR="42852"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tr-TR" sz="11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42852" marR="42852"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tr-TR" sz="11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42852" marR="42852"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tr-TR" sz="11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42852" marR="42852"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tr-TR" sz="11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42852" marR="42852"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86241261"/>
                  </a:ext>
                </a:extLst>
              </a:tr>
              <a:tr h="200050">
                <a:tc>
                  <a:txBody>
                    <a:bodyPr/>
                    <a:lstStyle/>
                    <a:p>
                      <a:pPr>
                        <a:lnSpc>
                          <a:spcPct val="107000"/>
                        </a:lnSpc>
                        <a:spcAft>
                          <a:spcPts val="0"/>
                        </a:spcAft>
                      </a:pPr>
                      <a:r>
                        <a:rPr lang="tr-TR" sz="1100" u="none" strike="noStrike">
                          <a:solidFill>
                            <a:srgbClr val="0563C1"/>
                          </a:solidFill>
                          <a:effectLst/>
                          <a:latin typeface="Calibri" panose="020F0502020204030204" pitchFamily="34" charset="0"/>
                          <a:ea typeface="Times New Roman" panose="02020603050405020304" pitchFamily="18" charset="0"/>
                          <a:cs typeface="Calibri" panose="020F0502020204030204" pitchFamily="34" charset="0"/>
                        </a:rPr>
                        <a:t> </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42852" marR="4285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tr-TR" sz="11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42852" marR="42852"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tr-TR" sz="11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42852" marR="42852"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tr-TR" sz="11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42852" marR="42852"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tr-TR" sz="11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42852" marR="42852"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tr-TR" sz="11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42852" marR="42852"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tr-TR" sz="11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42852" marR="42852"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tr-TR" sz="11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42852" marR="42852"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752281004"/>
                  </a:ext>
                </a:extLst>
              </a:tr>
              <a:tr h="200050">
                <a:tc>
                  <a:txBody>
                    <a:bodyPr/>
                    <a:lstStyle/>
                    <a:p>
                      <a:pPr>
                        <a:lnSpc>
                          <a:spcPct val="107000"/>
                        </a:lnSpc>
                        <a:spcAft>
                          <a:spcPts val="0"/>
                        </a:spcAft>
                      </a:pPr>
                      <a:r>
                        <a:rPr lang="tr-TR" sz="1100" u="none" strike="noStrike">
                          <a:solidFill>
                            <a:srgbClr val="0563C1"/>
                          </a:solidFill>
                          <a:effectLst/>
                          <a:latin typeface="Calibri" panose="020F0502020204030204" pitchFamily="34" charset="0"/>
                          <a:ea typeface="Times New Roman" panose="02020603050405020304" pitchFamily="18" charset="0"/>
                          <a:cs typeface="Calibri" panose="020F0502020204030204" pitchFamily="34" charset="0"/>
                        </a:rPr>
                        <a:t> </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42852" marR="4285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tr-TR" sz="11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42852" marR="42852"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tr-TR" sz="11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42852" marR="42852"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tr-TR" sz="11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42852" marR="42852"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tr-TR" sz="11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42852" marR="42852"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tr-TR" sz="11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42852" marR="42852"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tr-TR" sz="11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42852" marR="42852"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tr-TR" sz="11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42852" marR="42852"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409871439"/>
                  </a:ext>
                </a:extLst>
              </a:tr>
              <a:tr h="200050">
                <a:tc>
                  <a:txBody>
                    <a:bodyPr/>
                    <a:lstStyle/>
                    <a:p>
                      <a:pPr>
                        <a:lnSpc>
                          <a:spcPct val="107000"/>
                        </a:lnSpc>
                        <a:spcAft>
                          <a:spcPts val="0"/>
                        </a:spcAft>
                      </a:pPr>
                      <a:r>
                        <a:rPr lang="tr-TR" sz="1100" u="none" strike="noStrike">
                          <a:solidFill>
                            <a:srgbClr val="0563C1"/>
                          </a:solidFill>
                          <a:effectLst/>
                          <a:latin typeface="Calibri" panose="020F0502020204030204" pitchFamily="34" charset="0"/>
                          <a:ea typeface="Times New Roman" panose="02020603050405020304" pitchFamily="18" charset="0"/>
                          <a:cs typeface="Calibri" panose="020F0502020204030204" pitchFamily="34" charset="0"/>
                        </a:rPr>
                        <a:t> </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42852" marR="4285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tr-TR" sz="11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42852" marR="42852"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tr-TR" sz="11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42852" marR="42852"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tr-TR" sz="11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42852" marR="42852"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tr-TR" sz="11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42852" marR="42852"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tr-TR" sz="11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42852" marR="42852"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tr-TR" sz="11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42852" marR="42852"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tr-TR" sz="11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42852" marR="42852"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88457772"/>
                  </a:ext>
                </a:extLst>
              </a:tr>
              <a:tr h="200050">
                <a:tc>
                  <a:txBody>
                    <a:bodyPr/>
                    <a:lstStyle/>
                    <a:p>
                      <a:pPr>
                        <a:lnSpc>
                          <a:spcPct val="107000"/>
                        </a:lnSpc>
                        <a:spcAft>
                          <a:spcPts val="0"/>
                        </a:spcAft>
                      </a:pPr>
                      <a:r>
                        <a:rPr lang="tr-TR" sz="1100">
                          <a:effectLst/>
                          <a:latin typeface="Calibri" panose="020F0502020204030204" pitchFamily="34" charset="0"/>
                          <a:ea typeface="Calibri" panose="020F0502020204030204" pitchFamily="34" charset="0"/>
                          <a:cs typeface="Times New Roman" panose="02020603050405020304" pitchFamily="18" charset="0"/>
                        </a:rPr>
                        <a:t>II</a:t>
                      </a:r>
                      <a:r>
                        <a:rPr lang="tr-TR" sz="1100">
                          <a:solidFill>
                            <a:srgbClr val="9C0006"/>
                          </a:solidFill>
                          <a:effectLst/>
                          <a:latin typeface="Calibri" panose="020F0502020204030204" pitchFamily="34" charset="0"/>
                          <a:ea typeface="Times New Roman" panose="02020603050405020304" pitchFamily="18" charset="0"/>
                          <a:cs typeface="Calibri" panose="020F0502020204030204" pitchFamily="34" charset="0"/>
                        </a:rPr>
                        <a:t>. YARIYIL</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42852" marR="4285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7CE"/>
                    </a:solidFill>
                  </a:tcPr>
                </a:tc>
                <a:tc>
                  <a:txBody>
                    <a:bodyPr/>
                    <a:lstStyle/>
                    <a:p>
                      <a:pPr algn="ctr">
                        <a:lnSpc>
                          <a:spcPct val="107000"/>
                        </a:lnSpc>
                        <a:spcAft>
                          <a:spcPts val="0"/>
                        </a:spcAft>
                      </a:pPr>
                      <a:r>
                        <a:rPr lang="tr-TR" sz="1100">
                          <a:solidFill>
                            <a:srgbClr val="9C0006"/>
                          </a:solidFill>
                          <a:effectLst/>
                          <a:latin typeface="Calibri" panose="020F0502020204030204" pitchFamily="34" charset="0"/>
                          <a:ea typeface="Times New Roman" panose="02020603050405020304" pitchFamily="18" charset="0"/>
                          <a:cs typeface="Calibri" panose="020F0502020204030204" pitchFamily="34" charset="0"/>
                        </a:rPr>
                        <a:t> </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42852" marR="42852"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7CE"/>
                    </a:solidFill>
                  </a:tcPr>
                </a:tc>
                <a:tc>
                  <a:txBody>
                    <a:bodyPr/>
                    <a:lstStyle/>
                    <a:p>
                      <a:pPr algn="ctr">
                        <a:lnSpc>
                          <a:spcPct val="107000"/>
                        </a:lnSpc>
                        <a:spcAft>
                          <a:spcPts val="0"/>
                        </a:spcAft>
                      </a:pPr>
                      <a:r>
                        <a:rPr lang="tr-TR" sz="1100">
                          <a:solidFill>
                            <a:srgbClr val="9C0006"/>
                          </a:solidFill>
                          <a:effectLst/>
                          <a:latin typeface="Calibri" panose="020F0502020204030204" pitchFamily="34" charset="0"/>
                          <a:ea typeface="Times New Roman" panose="02020603050405020304" pitchFamily="18" charset="0"/>
                          <a:cs typeface="Calibri" panose="020F0502020204030204" pitchFamily="34" charset="0"/>
                        </a:rPr>
                        <a:t> </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42852" marR="42852"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7CE"/>
                    </a:solidFill>
                  </a:tcPr>
                </a:tc>
                <a:tc>
                  <a:txBody>
                    <a:bodyPr/>
                    <a:lstStyle/>
                    <a:p>
                      <a:pPr algn="ctr">
                        <a:lnSpc>
                          <a:spcPct val="107000"/>
                        </a:lnSpc>
                        <a:spcAft>
                          <a:spcPts val="0"/>
                        </a:spcAft>
                      </a:pPr>
                      <a:r>
                        <a:rPr lang="tr-TR" sz="1100">
                          <a:solidFill>
                            <a:srgbClr val="9C0006"/>
                          </a:solidFill>
                          <a:effectLst/>
                          <a:latin typeface="Calibri" panose="020F0502020204030204" pitchFamily="34" charset="0"/>
                          <a:ea typeface="Times New Roman" panose="02020603050405020304" pitchFamily="18" charset="0"/>
                          <a:cs typeface="Calibri" panose="020F0502020204030204" pitchFamily="34" charset="0"/>
                        </a:rPr>
                        <a:t> </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42852" marR="42852"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7CE"/>
                    </a:solidFill>
                  </a:tcPr>
                </a:tc>
                <a:tc>
                  <a:txBody>
                    <a:bodyPr/>
                    <a:lstStyle/>
                    <a:p>
                      <a:pPr algn="ctr">
                        <a:lnSpc>
                          <a:spcPct val="107000"/>
                        </a:lnSpc>
                        <a:spcAft>
                          <a:spcPts val="0"/>
                        </a:spcAft>
                      </a:pPr>
                      <a:r>
                        <a:rPr lang="tr-TR" sz="1100">
                          <a:solidFill>
                            <a:srgbClr val="9C0006"/>
                          </a:solidFill>
                          <a:effectLst/>
                          <a:latin typeface="Calibri" panose="020F0502020204030204" pitchFamily="34" charset="0"/>
                          <a:ea typeface="Times New Roman" panose="02020603050405020304" pitchFamily="18" charset="0"/>
                          <a:cs typeface="Calibri" panose="020F0502020204030204" pitchFamily="34" charset="0"/>
                        </a:rPr>
                        <a:t> </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42852" marR="42852"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7CE"/>
                    </a:solidFill>
                  </a:tcPr>
                </a:tc>
                <a:tc>
                  <a:txBody>
                    <a:bodyPr/>
                    <a:lstStyle/>
                    <a:p>
                      <a:pPr algn="ctr">
                        <a:lnSpc>
                          <a:spcPct val="107000"/>
                        </a:lnSpc>
                        <a:spcAft>
                          <a:spcPts val="0"/>
                        </a:spcAft>
                      </a:pPr>
                      <a:r>
                        <a:rPr lang="tr-TR" sz="1100">
                          <a:solidFill>
                            <a:srgbClr val="9C0006"/>
                          </a:solidFill>
                          <a:effectLst/>
                          <a:latin typeface="Calibri" panose="020F0502020204030204" pitchFamily="34" charset="0"/>
                          <a:ea typeface="Times New Roman" panose="02020603050405020304" pitchFamily="18" charset="0"/>
                          <a:cs typeface="Calibri" panose="020F0502020204030204" pitchFamily="34" charset="0"/>
                        </a:rPr>
                        <a:t> </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42852" marR="42852"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7CE"/>
                    </a:solidFill>
                  </a:tcPr>
                </a:tc>
                <a:tc>
                  <a:txBody>
                    <a:bodyPr/>
                    <a:lstStyle/>
                    <a:p>
                      <a:pPr algn="ctr">
                        <a:lnSpc>
                          <a:spcPct val="107000"/>
                        </a:lnSpc>
                        <a:spcAft>
                          <a:spcPts val="0"/>
                        </a:spcAft>
                      </a:pPr>
                      <a:r>
                        <a:rPr lang="tr-TR" sz="1100">
                          <a:solidFill>
                            <a:srgbClr val="9C0006"/>
                          </a:solidFill>
                          <a:effectLst/>
                          <a:latin typeface="Calibri" panose="020F0502020204030204" pitchFamily="34" charset="0"/>
                          <a:ea typeface="Times New Roman" panose="02020603050405020304" pitchFamily="18" charset="0"/>
                          <a:cs typeface="Calibri" panose="020F0502020204030204" pitchFamily="34" charset="0"/>
                        </a:rPr>
                        <a:t> </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42852" marR="42852"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7CE"/>
                    </a:solidFill>
                  </a:tcPr>
                </a:tc>
                <a:tc>
                  <a:txBody>
                    <a:bodyPr/>
                    <a:lstStyle/>
                    <a:p>
                      <a:pPr algn="ctr">
                        <a:lnSpc>
                          <a:spcPct val="107000"/>
                        </a:lnSpc>
                        <a:spcAft>
                          <a:spcPts val="0"/>
                        </a:spcAft>
                      </a:pPr>
                      <a:r>
                        <a:rPr lang="tr-TR" sz="1100">
                          <a:solidFill>
                            <a:srgbClr val="9C0006"/>
                          </a:solidFill>
                          <a:effectLst/>
                          <a:latin typeface="Calibri" panose="020F0502020204030204" pitchFamily="34" charset="0"/>
                          <a:ea typeface="Times New Roman" panose="02020603050405020304" pitchFamily="18" charset="0"/>
                          <a:cs typeface="Calibri" panose="020F0502020204030204" pitchFamily="34" charset="0"/>
                        </a:rPr>
                        <a:t> </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42852" marR="42852"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7CE"/>
                    </a:solidFill>
                  </a:tcPr>
                </a:tc>
                <a:extLst>
                  <a:ext uri="{0D108BD9-81ED-4DB2-BD59-A6C34878D82A}">
                    <a16:rowId xmlns:a16="http://schemas.microsoft.com/office/drawing/2014/main" val="2661277832"/>
                  </a:ext>
                </a:extLst>
              </a:tr>
              <a:tr h="200050">
                <a:tc>
                  <a:txBody>
                    <a:bodyPr/>
                    <a:lstStyle/>
                    <a:p>
                      <a:pPr>
                        <a:lnSpc>
                          <a:spcPct val="107000"/>
                        </a:lnSpc>
                        <a:spcAft>
                          <a:spcPts val="0"/>
                        </a:spcAft>
                      </a:pPr>
                      <a:r>
                        <a:rPr lang="tr-TR" sz="1100" u="sng">
                          <a:solidFill>
                            <a:srgbClr val="0563C1"/>
                          </a:solidFill>
                          <a:effectLst/>
                          <a:latin typeface="Calibri" panose="020F0502020204030204" pitchFamily="34" charset="0"/>
                          <a:ea typeface="Times New Roman" panose="02020603050405020304" pitchFamily="18" charset="0"/>
                          <a:cs typeface="Calibri" panose="020F0502020204030204" pitchFamily="34" charset="0"/>
                        </a:rPr>
                        <a:t>ABANCI DİL II (İNGİLİZCE) (60042003)</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42852" marR="4285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tr-TR" sz="11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42852" marR="42852"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tr-TR" sz="11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42852" marR="42852"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tr-TR" sz="11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42852" marR="42852"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tr-TR" sz="11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42852" marR="42852"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tr-TR" sz="11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42852" marR="42852"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tr-TR" sz="11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42852" marR="42852"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tr-TR" sz="11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42852" marR="42852"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18532169"/>
                  </a:ext>
                </a:extLst>
              </a:tr>
              <a:tr h="200050">
                <a:tc>
                  <a:txBody>
                    <a:bodyPr/>
                    <a:lstStyle/>
                    <a:p>
                      <a:pPr>
                        <a:lnSpc>
                          <a:spcPct val="107000"/>
                        </a:lnSpc>
                      </a:pPr>
                      <a:endParaRPr lang="tr-TR" sz="1100">
                        <a:effectLst/>
                        <a:latin typeface="Calibri" panose="020F0502020204030204" pitchFamily="34" charset="0"/>
                        <a:cs typeface="Times New Roman" panose="02020603050405020304" pitchFamily="18" charset="0"/>
                      </a:endParaRPr>
                    </a:p>
                  </a:txBody>
                  <a:tcPr marL="42852" marR="42852"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tr-TR" sz="11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42852" marR="42852"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tr-TR" sz="11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42852" marR="42852"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tr-TR" sz="11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42852" marR="42852"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tr-TR" sz="11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42852" marR="42852"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tr-TR" sz="11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42852" marR="42852"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tr-TR" sz="11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42852" marR="42852"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tr-TR" sz="11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42852" marR="42852"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687196935"/>
                  </a:ext>
                </a:extLst>
              </a:tr>
              <a:tr h="200050">
                <a:tc>
                  <a:txBody>
                    <a:bodyPr/>
                    <a:lstStyle/>
                    <a:p>
                      <a:pPr>
                        <a:lnSpc>
                          <a:spcPct val="107000"/>
                        </a:lnSpc>
                        <a:spcAft>
                          <a:spcPts val="0"/>
                        </a:spcAft>
                      </a:pPr>
                      <a:r>
                        <a:rPr lang="tr-TR" sz="1100" u="none" strike="noStrike">
                          <a:solidFill>
                            <a:srgbClr val="0563C1"/>
                          </a:solidFill>
                          <a:effectLst/>
                          <a:latin typeface="Calibri" panose="020F0502020204030204" pitchFamily="34" charset="0"/>
                          <a:ea typeface="Times New Roman" panose="02020603050405020304" pitchFamily="18" charset="0"/>
                          <a:cs typeface="Calibri" panose="020F0502020204030204" pitchFamily="34" charset="0"/>
                        </a:rPr>
                        <a:t> </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42852" marR="4285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tr-TR" sz="11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42852" marR="42852"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tr-TR" sz="11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42852" marR="42852"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tr-TR" sz="11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42852" marR="42852"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tr-TR" sz="11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42852" marR="42852"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tr-TR" sz="11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42852" marR="42852"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tr-TR" sz="11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42852" marR="42852"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tr-TR" sz="11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42852" marR="42852"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742631655"/>
                  </a:ext>
                </a:extLst>
              </a:tr>
              <a:tr h="200050">
                <a:tc>
                  <a:txBody>
                    <a:bodyPr/>
                    <a:lstStyle/>
                    <a:p>
                      <a:pPr>
                        <a:lnSpc>
                          <a:spcPct val="107000"/>
                        </a:lnSpc>
                        <a:spcAft>
                          <a:spcPts val="0"/>
                        </a:spcAft>
                      </a:pPr>
                      <a:r>
                        <a:rPr lang="tr-TR" sz="1100" u="none" strike="noStrike">
                          <a:solidFill>
                            <a:srgbClr val="0563C1"/>
                          </a:solidFill>
                          <a:effectLst/>
                          <a:latin typeface="Calibri" panose="020F0502020204030204" pitchFamily="34" charset="0"/>
                          <a:ea typeface="Times New Roman" panose="02020603050405020304" pitchFamily="18" charset="0"/>
                          <a:cs typeface="Calibri" panose="020F0502020204030204" pitchFamily="34" charset="0"/>
                        </a:rPr>
                        <a:t> </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42852" marR="4285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tr-TR" sz="11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42852" marR="42852"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tr-TR" sz="11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42852" marR="42852"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tr-TR" sz="11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42852" marR="42852"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tr-TR" sz="11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42852" marR="42852"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tr-TR" sz="11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42852" marR="42852"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tr-TR" sz="11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42852" marR="42852"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tr-TR" sz="11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42852" marR="42852"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66901494"/>
                  </a:ext>
                </a:extLst>
              </a:tr>
              <a:tr h="200050">
                <a:tc>
                  <a:txBody>
                    <a:bodyPr/>
                    <a:lstStyle/>
                    <a:p>
                      <a:pPr>
                        <a:lnSpc>
                          <a:spcPct val="107000"/>
                        </a:lnSpc>
                        <a:spcAft>
                          <a:spcPts val="0"/>
                        </a:spcAft>
                      </a:pPr>
                      <a:r>
                        <a:rPr lang="tr-TR" sz="1100" u="none" strike="noStrike">
                          <a:solidFill>
                            <a:srgbClr val="0563C1"/>
                          </a:solidFill>
                          <a:effectLst/>
                          <a:latin typeface="Calibri" panose="020F0502020204030204" pitchFamily="34" charset="0"/>
                          <a:ea typeface="Times New Roman" panose="02020603050405020304" pitchFamily="18" charset="0"/>
                          <a:cs typeface="Calibri" panose="020F0502020204030204" pitchFamily="34" charset="0"/>
                        </a:rPr>
                        <a:t> </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42852" marR="4285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tr-TR" sz="11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42852" marR="42852"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tr-TR" sz="11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42852" marR="42852"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tr-TR" sz="11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42852" marR="42852"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tr-TR" sz="11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42852" marR="42852"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tr-TR" sz="11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42852" marR="42852"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tr-TR" sz="11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42852" marR="42852"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tr-TR" sz="11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42852" marR="42852"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289518403"/>
                  </a:ext>
                </a:extLst>
              </a:tr>
              <a:tr h="200050">
                <a:tc>
                  <a:txBody>
                    <a:bodyPr/>
                    <a:lstStyle/>
                    <a:p>
                      <a:pPr>
                        <a:lnSpc>
                          <a:spcPct val="107000"/>
                        </a:lnSpc>
                        <a:spcAft>
                          <a:spcPts val="0"/>
                        </a:spcAft>
                      </a:pPr>
                      <a:r>
                        <a:rPr lang="tr-TR" sz="1100" u="none" strike="noStrike">
                          <a:solidFill>
                            <a:srgbClr val="0563C1"/>
                          </a:solidFill>
                          <a:effectLst/>
                          <a:latin typeface="Calibri" panose="020F0502020204030204" pitchFamily="34" charset="0"/>
                          <a:ea typeface="Times New Roman" panose="02020603050405020304" pitchFamily="18" charset="0"/>
                          <a:cs typeface="Calibri" panose="020F0502020204030204" pitchFamily="34" charset="0"/>
                        </a:rPr>
                        <a:t> </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42852" marR="4285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tr-TR" sz="11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42852" marR="42852"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tr-TR" sz="11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42852" marR="42852"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tr-TR" sz="11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42852" marR="42852"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tr-TR" sz="11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42852" marR="42852"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tr-TR" sz="11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42852" marR="42852"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tr-TR" sz="11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42852" marR="42852"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tr-TR" sz="11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42852" marR="42852"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662962365"/>
                  </a:ext>
                </a:extLst>
              </a:tr>
              <a:tr h="200050">
                <a:tc>
                  <a:txBody>
                    <a:bodyPr/>
                    <a:lstStyle/>
                    <a:p>
                      <a:pPr>
                        <a:lnSpc>
                          <a:spcPct val="107000"/>
                        </a:lnSpc>
                        <a:spcAft>
                          <a:spcPts val="0"/>
                        </a:spcAft>
                      </a:pPr>
                      <a:r>
                        <a:rPr lang="tr-TR" sz="1100" u="none" strike="noStrike">
                          <a:solidFill>
                            <a:srgbClr val="0563C1"/>
                          </a:solidFill>
                          <a:effectLst/>
                          <a:latin typeface="Calibri" panose="020F0502020204030204" pitchFamily="34" charset="0"/>
                          <a:ea typeface="Times New Roman" panose="02020603050405020304" pitchFamily="18" charset="0"/>
                          <a:cs typeface="Calibri" panose="020F0502020204030204" pitchFamily="34" charset="0"/>
                        </a:rPr>
                        <a:t> </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42852" marR="4285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tr-TR" sz="11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42852" marR="42852"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tr-TR" sz="11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42852" marR="42852"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tr-TR" sz="11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42852" marR="42852"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tr-TR" sz="11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42852" marR="42852"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tr-TR" sz="11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42852" marR="42852"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tr-TR" sz="11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42852" marR="42852"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tr-TR" sz="11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42852" marR="42852"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669659969"/>
                  </a:ext>
                </a:extLst>
              </a:tr>
              <a:tr h="200050">
                <a:tc>
                  <a:txBody>
                    <a:bodyPr/>
                    <a:lstStyle/>
                    <a:p>
                      <a:pPr>
                        <a:lnSpc>
                          <a:spcPct val="107000"/>
                        </a:lnSpc>
                        <a:spcAft>
                          <a:spcPts val="0"/>
                        </a:spcAft>
                      </a:pPr>
                      <a:r>
                        <a:rPr lang="tr-TR" sz="1100" u="none" strike="noStrike">
                          <a:solidFill>
                            <a:srgbClr val="0563C1"/>
                          </a:solidFill>
                          <a:effectLst/>
                          <a:latin typeface="Calibri" panose="020F0502020204030204" pitchFamily="34" charset="0"/>
                          <a:ea typeface="Times New Roman" panose="02020603050405020304" pitchFamily="18" charset="0"/>
                          <a:cs typeface="Calibri" panose="020F0502020204030204" pitchFamily="34" charset="0"/>
                        </a:rPr>
                        <a:t> </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42852" marR="4285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tr-TR" sz="11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42852" marR="42852"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tr-TR" sz="11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42852" marR="42852"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tr-TR" sz="11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42852" marR="42852"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tr-TR" sz="11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42852" marR="42852"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tr-TR" sz="11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42852" marR="42852"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tr-TR" sz="11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42852" marR="42852"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tr-TR" sz="11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endParaRPr lang="tr-T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42852" marR="42852"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222692024"/>
                  </a:ext>
                </a:extLst>
              </a:tr>
            </a:tbl>
          </a:graphicData>
        </a:graphic>
      </p:graphicFrame>
      <p:sp>
        <p:nvSpPr>
          <p:cNvPr id="6" name="Dikdörtgen 5"/>
          <p:cNvSpPr/>
          <p:nvPr/>
        </p:nvSpPr>
        <p:spPr>
          <a:xfrm>
            <a:off x="6785957" y="1690908"/>
            <a:ext cx="4810298" cy="4921475"/>
          </a:xfrm>
          <a:prstGeom prst="rect">
            <a:avLst/>
          </a:prstGeom>
          <a:ln w="38100">
            <a:solidFill>
              <a:srgbClr val="FF0000"/>
            </a:solidFill>
          </a:ln>
        </p:spPr>
        <p:txBody>
          <a:bodyPr wrap="square">
            <a:spAutoFit/>
          </a:bodyPr>
          <a:lstStyle/>
          <a:p>
            <a:pPr marL="342900" lvl="0" indent="-342900">
              <a:lnSpc>
                <a:spcPct val="107000"/>
              </a:lnSpc>
              <a:spcAft>
                <a:spcPts val="0"/>
              </a:spcAft>
              <a:buFont typeface="+mj-lt"/>
              <a:buAutoNum type="arabicPeriod"/>
            </a:pPr>
            <a:r>
              <a:rPr lang="tr-TR" sz="1400" dirty="0">
                <a:solidFill>
                  <a:srgbClr val="333333"/>
                </a:solidFill>
                <a:latin typeface="Helvetica" panose="020B0604020202020204" pitchFamily="34" charset="0"/>
                <a:ea typeface="Times New Roman" panose="02020603050405020304" pitchFamily="18" charset="0"/>
                <a:cs typeface="Times New Roman" panose="02020603050405020304" pitchFamily="18" charset="0"/>
              </a:rPr>
              <a:t>Ders Türü (Zorunlu, Seçmeli) , Varsa dersin Ön Koşulu Olan Dersler ve Dersin amacı belirtilmelidir.</a:t>
            </a:r>
            <a:endParaRPr lang="tr-TR" sz="14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0"/>
              </a:spcAft>
              <a:buFont typeface="+mj-lt"/>
              <a:buAutoNum type="arabicPeriod"/>
            </a:pPr>
            <a:r>
              <a:rPr lang="tr-TR" sz="1400" dirty="0">
                <a:solidFill>
                  <a:srgbClr val="333333"/>
                </a:solidFill>
                <a:latin typeface="Helvetica" panose="020B0604020202020204" pitchFamily="34" charset="0"/>
                <a:ea typeface="Times New Roman" panose="02020603050405020304" pitchFamily="18" charset="0"/>
                <a:cs typeface="Times New Roman" panose="02020603050405020304" pitchFamily="18" charset="0"/>
              </a:rPr>
              <a:t>Dersin Kitabi / Malzemesi / Önerilen Kaynaklar</a:t>
            </a:r>
            <a:endParaRPr lang="tr-TR" sz="14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0"/>
              </a:spcAft>
              <a:buFont typeface="+mj-lt"/>
              <a:buAutoNum type="arabicPeriod"/>
            </a:pPr>
            <a:r>
              <a:rPr lang="tr-TR" sz="1400" dirty="0">
                <a:solidFill>
                  <a:srgbClr val="333333"/>
                </a:solidFill>
                <a:latin typeface="Helvetica" panose="020B0604020202020204" pitchFamily="34" charset="0"/>
                <a:ea typeface="Times New Roman" panose="02020603050405020304" pitchFamily="18" charset="0"/>
                <a:cs typeface="Times New Roman" panose="02020603050405020304" pitchFamily="18" charset="0"/>
              </a:rPr>
              <a:t>Haftalık ayrıntılı ders programı 14 hafta içerecek şekilde yazılmalıdır.</a:t>
            </a:r>
            <a:endParaRPr lang="tr-TR" sz="14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0"/>
              </a:spcAft>
              <a:buFont typeface="+mj-lt"/>
              <a:buAutoNum type="arabicPeriod"/>
            </a:pPr>
            <a:r>
              <a:rPr lang="tr-TR" sz="1400" dirty="0">
                <a:solidFill>
                  <a:srgbClr val="333333"/>
                </a:solidFill>
                <a:latin typeface="Helvetica" panose="020B0604020202020204" pitchFamily="34" charset="0"/>
                <a:ea typeface="Times New Roman" panose="02020603050405020304" pitchFamily="18" charset="0"/>
                <a:cs typeface="Times New Roman" panose="02020603050405020304" pitchFamily="18" charset="0"/>
              </a:rPr>
              <a:t>Yarıyıl içinde yapılan etkinlikler (Mini sınavlar, ödevler, Sunumlar, ara sınavlar) belirtilerek bunların yarıyıl notuna etkisi % olarak verilmelidir. Yarıyıl(yıl) içi etkinliklerin ve yarıyıl(yıl) sonu sınavının başarı notuna katkısı % olarak verilmelidir.</a:t>
            </a:r>
            <a:endParaRPr lang="tr-TR" sz="14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0"/>
              </a:spcAft>
              <a:buFont typeface="+mj-lt"/>
              <a:buAutoNum type="arabicPeriod"/>
            </a:pPr>
            <a:r>
              <a:rPr lang="tr-TR" sz="1400" dirty="0">
                <a:solidFill>
                  <a:srgbClr val="333333"/>
                </a:solidFill>
                <a:latin typeface="Helvetica" panose="020B0604020202020204" pitchFamily="34" charset="0"/>
                <a:ea typeface="Times New Roman" panose="02020603050405020304" pitchFamily="18" charset="0"/>
                <a:cs typeface="Times New Roman" panose="02020603050405020304" pitchFamily="18" charset="0"/>
              </a:rPr>
              <a:t>İş yükü hesaplamasında 4’üncü maddede belirtilen ölçme ve değerlendirme yöntemlerini içerecek şekilde bir dönemlik çalışma süreleri hesaplanır ve toplam süre 30’a bölünmesi ile AKTS değeri tam sayı olarak hesaplanır.</a:t>
            </a:r>
            <a:endParaRPr lang="tr-TR" sz="14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0"/>
              </a:spcAft>
              <a:buFont typeface="+mj-lt"/>
              <a:buAutoNum type="arabicPeriod"/>
            </a:pPr>
            <a:r>
              <a:rPr lang="tr-TR" sz="1400" dirty="0">
                <a:solidFill>
                  <a:srgbClr val="333333"/>
                </a:solidFill>
                <a:latin typeface="Helvetica" panose="020B0604020202020204" pitchFamily="34" charset="0"/>
                <a:ea typeface="Times New Roman" panose="02020603050405020304" pitchFamily="18" charset="0"/>
                <a:cs typeface="Times New Roman" panose="02020603050405020304" pitchFamily="18" charset="0"/>
              </a:rPr>
              <a:t>Ders öğrenme çıktıları 2’inci maddedeki ders planını içerecek şekilde 4-6 maddeden oluşacak şekilde uygun ifadeler ile (Öğrenir, yapar, kavrar gibi) yazınız.</a:t>
            </a:r>
            <a:endParaRPr lang="tr-TR" sz="14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0"/>
              </a:spcAft>
              <a:buFont typeface="+mj-lt"/>
              <a:buAutoNum type="arabicPeriod"/>
            </a:pPr>
            <a:r>
              <a:rPr lang="tr-TR" sz="1400" dirty="0">
                <a:solidFill>
                  <a:srgbClr val="333333"/>
                </a:solidFill>
                <a:latin typeface="Helvetica" panose="020B0604020202020204" pitchFamily="34" charset="0"/>
                <a:ea typeface="Times New Roman" panose="02020603050405020304" pitchFamily="18" charset="0"/>
                <a:cs typeface="Times New Roman" panose="02020603050405020304" pitchFamily="18" charset="0"/>
              </a:rPr>
              <a:t>Her bir derç öğrenme çıktısının program çıktıları ile eşleştiriniz. Dersinizin Temel, Meslek veya diğer dersler kategorisini ile birlikte değerlendiriniz.</a:t>
            </a:r>
            <a:endParaRPr lang="tr-TR" sz="14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7" name="Dikdörtgen 6"/>
          <p:cNvSpPr/>
          <p:nvPr/>
        </p:nvSpPr>
        <p:spPr>
          <a:xfrm>
            <a:off x="109390" y="1406440"/>
            <a:ext cx="4630061" cy="307777"/>
          </a:xfrm>
          <a:prstGeom prst="rect">
            <a:avLst/>
          </a:prstGeom>
          <a:solidFill>
            <a:srgbClr val="FF0000"/>
          </a:solidFill>
          <a:ln w="57150">
            <a:solidFill>
              <a:schemeClr val="accent2">
                <a:lumMod val="60000"/>
                <a:lumOff val="40000"/>
              </a:schemeClr>
            </a:solidFill>
          </a:ln>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tr-TR" sz="1400" b="1" i="0" u="none" strike="noStrike" kern="1200" cap="none" spc="0" normalizeH="0" baseline="0" noProof="0" dirty="0" smtClean="0">
                <a:ln>
                  <a:noFill/>
                </a:ln>
                <a:solidFill>
                  <a:schemeClr val="bg1"/>
                </a:solidFill>
                <a:effectLst/>
                <a:uLnTx/>
                <a:uFillTx/>
                <a:latin typeface="Calibri" panose="020F0502020204030204"/>
                <a:ea typeface="+mn-ea"/>
                <a:cs typeface="+mn-cs"/>
              </a:rPr>
              <a:t>Ek-1</a:t>
            </a:r>
            <a:endParaRPr kumimoji="0" lang="tr-TR" sz="1400" b="1" i="0" u="none" strike="noStrike" kern="1200" cap="none" spc="0" normalizeH="0" baseline="0" noProof="0" dirty="0">
              <a:ln>
                <a:noFill/>
              </a:ln>
              <a:solidFill>
                <a:schemeClr val="bg1"/>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97910178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cxnSp>
        <p:nvCxnSpPr>
          <p:cNvPr id="24" name="Dirsek Bağlayıcısı 23"/>
          <p:cNvCxnSpPr/>
          <p:nvPr/>
        </p:nvCxnSpPr>
        <p:spPr>
          <a:xfrm rot="10800000" flipV="1">
            <a:off x="2564029" y="2166179"/>
            <a:ext cx="2379073" cy="8064"/>
          </a:xfrm>
          <a:prstGeom prst="bentConnector3">
            <a:avLst/>
          </a:prstGeom>
          <a:ln w="76200">
            <a:solidFill>
              <a:schemeClr val="accent4">
                <a:lumMod val="75000"/>
              </a:schemeClr>
            </a:solidFill>
            <a:headEnd type="triangle"/>
            <a:tailEnd type="triangle"/>
          </a:ln>
        </p:spPr>
        <p:style>
          <a:lnRef idx="1">
            <a:schemeClr val="accent1"/>
          </a:lnRef>
          <a:fillRef idx="0">
            <a:schemeClr val="accent1"/>
          </a:fillRef>
          <a:effectRef idx="0">
            <a:schemeClr val="accent1"/>
          </a:effectRef>
          <a:fontRef idx="minor">
            <a:schemeClr val="tx1"/>
          </a:fontRef>
        </p:style>
      </p:cxnSp>
      <p:grpSp>
        <p:nvGrpSpPr>
          <p:cNvPr id="5" name="Grup 4"/>
          <p:cNvGrpSpPr/>
          <p:nvPr/>
        </p:nvGrpSpPr>
        <p:grpSpPr>
          <a:xfrm>
            <a:off x="683942" y="1838847"/>
            <a:ext cx="1918408" cy="629974"/>
            <a:chOff x="4684" y="2394346"/>
            <a:chExt cx="1918408" cy="629974"/>
          </a:xfrm>
          <a:solidFill>
            <a:schemeClr val="accent6">
              <a:lumMod val="75000"/>
            </a:schemeClr>
          </a:solidFill>
        </p:grpSpPr>
        <p:sp>
          <p:nvSpPr>
            <p:cNvPr id="6" name="Yuvarlatılmış Dikdörtgen 5"/>
            <p:cNvSpPr/>
            <p:nvPr/>
          </p:nvSpPr>
          <p:spPr>
            <a:xfrm>
              <a:off x="4684" y="2394346"/>
              <a:ext cx="1918408" cy="629974"/>
            </a:xfrm>
            <a:prstGeom prst="roundRect">
              <a:avLst/>
            </a:prstGeom>
            <a:grpFill/>
          </p:spPr>
          <p:style>
            <a:lnRef idx="2">
              <a:schemeClr val="lt1">
                <a:hueOff val="0"/>
                <a:satOff val="0"/>
                <a:lumOff val="0"/>
                <a:alphaOff val="0"/>
              </a:schemeClr>
            </a:lnRef>
            <a:fillRef idx="1">
              <a:schemeClr val="accent2">
                <a:hueOff val="0"/>
                <a:satOff val="0"/>
                <a:lumOff val="0"/>
                <a:alphaOff val="0"/>
              </a:schemeClr>
            </a:fillRef>
            <a:effectRef idx="0">
              <a:schemeClr val="accent2">
                <a:hueOff val="0"/>
                <a:satOff val="0"/>
                <a:lumOff val="0"/>
                <a:alphaOff val="0"/>
              </a:schemeClr>
            </a:effectRef>
            <a:fontRef idx="minor">
              <a:schemeClr val="lt1"/>
            </a:fontRef>
          </p:style>
        </p:sp>
        <p:sp>
          <p:nvSpPr>
            <p:cNvPr id="7" name="Yuvarlatılmış Dikdörtgen 4"/>
            <p:cNvSpPr txBox="1"/>
            <p:nvPr/>
          </p:nvSpPr>
          <p:spPr>
            <a:xfrm>
              <a:off x="35437" y="2425099"/>
              <a:ext cx="1856902" cy="568468"/>
            </a:xfrm>
            <a:prstGeom prst="rect">
              <a:avLst/>
            </a:prstGeom>
            <a:grpFill/>
          </p:spPr>
          <p:style>
            <a:lnRef idx="0">
              <a:scrgbClr r="0" g="0" b="0"/>
            </a:lnRef>
            <a:fillRef idx="0">
              <a:scrgbClr r="0" g="0" b="0"/>
            </a:fillRef>
            <a:effectRef idx="0">
              <a:scrgbClr r="0" g="0" b="0"/>
            </a:effectRef>
            <a:fontRef idx="minor">
              <a:schemeClr val="lt1"/>
            </a:fontRef>
          </p:style>
          <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tr-TR" sz="1600" kern="1200" dirty="0" smtClean="0"/>
                <a:t>BÖLÜM BOLOGNA TEMSİLCİSİ</a:t>
              </a:r>
              <a:endParaRPr lang="tr-TR" sz="1600" kern="1200" dirty="0"/>
            </a:p>
          </p:txBody>
        </p:sp>
      </p:grpSp>
      <p:sp>
        <p:nvSpPr>
          <p:cNvPr id="8" name="Yuvarlatılmış Dikdörtgen 4"/>
          <p:cNvSpPr txBox="1"/>
          <p:nvPr/>
        </p:nvSpPr>
        <p:spPr>
          <a:xfrm>
            <a:off x="723008" y="5372029"/>
            <a:ext cx="1856902" cy="568468"/>
          </a:xfrm>
          <a:prstGeom prst="rect">
            <a:avLst/>
          </a:prstGeom>
          <a:solidFill>
            <a:schemeClr val="accent6">
              <a:lumMod val="75000"/>
            </a:schemeClr>
          </a:solidFill>
        </p:spPr>
        <p:style>
          <a:lnRef idx="0">
            <a:scrgbClr r="0" g="0" b="0"/>
          </a:lnRef>
          <a:fillRef idx="0">
            <a:scrgbClr r="0" g="0" b="0"/>
          </a:fillRef>
          <a:effectRef idx="0">
            <a:scrgbClr r="0" g="0" b="0"/>
          </a:effectRef>
          <a:fontRef idx="minor">
            <a:schemeClr val="lt1"/>
          </a:fontRef>
        </p:style>
        <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tr-TR" sz="1600" kern="1200" dirty="0" smtClean="0"/>
              <a:t>BÖLÜM/PRPGRAM BAŞKANI</a:t>
            </a:r>
            <a:endParaRPr lang="tr-TR" sz="1600" kern="1200" dirty="0"/>
          </a:p>
        </p:txBody>
      </p:sp>
      <p:cxnSp>
        <p:nvCxnSpPr>
          <p:cNvPr id="9" name="Dirsek Bağlayıcısı 8"/>
          <p:cNvCxnSpPr>
            <a:stCxn id="6" idx="2"/>
            <a:endCxn id="8" idx="0"/>
          </p:cNvCxnSpPr>
          <p:nvPr/>
        </p:nvCxnSpPr>
        <p:spPr>
          <a:xfrm rot="16200000" flipH="1">
            <a:off x="195698" y="3916268"/>
            <a:ext cx="2903208" cy="8313"/>
          </a:xfrm>
          <a:prstGeom prst="bentConnector3">
            <a:avLst/>
          </a:prstGeom>
          <a:ln w="76200">
            <a:solidFill>
              <a:schemeClr val="accent4">
                <a:lumMod val="75000"/>
              </a:schemeClr>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10" name="Yuvarlatılmış Dikdörtgen 9"/>
          <p:cNvSpPr/>
          <p:nvPr/>
        </p:nvSpPr>
        <p:spPr>
          <a:xfrm>
            <a:off x="645619" y="4174309"/>
            <a:ext cx="1918408" cy="401239"/>
          </a:xfrm>
          <a:prstGeom prst="roundRect">
            <a:avLst/>
          </a:prstGeom>
          <a:solidFill>
            <a:schemeClr val="accent1">
              <a:lumMod val="75000"/>
            </a:schemeClr>
          </a:solidFill>
        </p:spPr>
        <p:style>
          <a:lnRef idx="2">
            <a:schemeClr val="lt1">
              <a:hueOff val="0"/>
              <a:satOff val="0"/>
              <a:lumOff val="0"/>
              <a:alphaOff val="0"/>
            </a:schemeClr>
          </a:lnRef>
          <a:fillRef idx="1">
            <a:schemeClr val="accent2">
              <a:hueOff val="0"/>
              <a:satOff val="0"/>
              <a:lumOff val="0"/>
              <a:alphaOff val="0"/>
            </a:schemeClr>
          </a:fillRef>
          <a:effectRef idx="0">
            <a:schemeClr val="accent2">
              <a:hueOff val="0"/>
              <a:satOff val="0"/>
              <a:lumOff val="0"/>
              <a:alphaOff val="0"/>
            </a:schemeClr>
          </a:effectRef>
          <a:fontRef idx="minor">
            <a:schemeClr val="lt1"/>
          </a:fontRef>
        </p:style>
        <p:txBody>
          <a:bodyPr/>
          <a:lstStyle/>
          <a:p>
            <a:r>
              <a:rPr lang="tr-TR" dirty="0" smtClean="0"/>
              <a:t>BEYANAME (Ek-2)</a:t>
            </a:r>
            <a:endParaRPr lang="tr-TR" dirty="0"/>
          </a:p>
        </p:txBody>
      </p:sp>
      <p:sp>
        <p:nvSpPr>
          <p:cNvPr id="11" name="Yuvarlatılmış Dikdörtgen 10"/>
          <p:cNvSpPr/>
          <p:nvPr/>
        </p:nvSpPr>
        <p:spPr>
          <a:xfrm>
            <a:off x="491825" y="2881762"/>
            <a:ext cx="2319267" cy="1080226"/>
          </a:xfrm>
          <a:prstGeom prst="roundRect">
            <a:avLst/>
          </a:prstGeom>
          <a:solidFill>
            <a:schemeClr val="accent1">
              <a:lumMod val="75000"/>
            </a:schemeClr>
          </a:solidFill>
        </p:spPr>
        <p:style>
          <a:lnRef idx="2">
            <a:schemeClr val="lt1">
              <a:hueOff val="0"/>
              <a:satOff val="0"/>
              <a:lumOff val="0"/>
              <a:alphaOff val="0"/>
            </a:schemeClr>
          </a:lnRef>
          <a:fillRef idx="1">
            <a:schemeClr val="accent2">
              <a:hueOff val="0"/>
              <a:satOff val="0"/>
              <a:lumOff val="0"/>
              <a:alphaOff val="0"/>
            </a:schemeClr>
          </a:fillRef>
          <a:effectRef idx="0">
            <a:schemeClr val="accent2">
              <a:hueOff val="0"/>
              <a:satOff val="0"/>
              <a:lumOff val="0"/>
              <a:alphaOff val="0"/>
            </a:schemeClr>
          </a:effectRef>
          <a:fontRef idx="minor">
            <a:schemeClr val="lt1"/>
          </a:fontRef>
        </p:style>
        <p:txBody>
          <a:bodyPr/>
          <a:lstStyle/>
          <a:p>
            <a:r>
              <a:rPr lang="tr-TR" dirty="0" smtClean="0"/>
              <a:t>BOLOGNA BİLGİ PAKETİ GÜNCELLEME ÇİZELGELERİ</a:t>
            </a:r>
            <a:endParaRPr lang="tr-TR" dirty="0"/>
          </a:p>
        </p:txBody>
      </p:sp>
      <p:grpSp>
        <p:nvGrpSpPr>
          <p:cNvPr id="12" name="Grup 11"/>
          <p:cNvGrpSpPr/>
          <p:nvPr/>
        </p:nvGrpSpPr>
        <p:grpSpPr>
          <a:xfrm>
            <a:off x="4912544" y="1823589"/>
            <a:ext cx="1918408" cy="629974"/>
            <a:chOff x="4684" y="2394346"/>
            <a:chExt cx="1918408" cy="629974"/>
          </a:xfrm>
          <a:solidFill>
            <a:schemeClr val="accent2">
              <a:lumMod val="75000"/>
            </a:schemeClr>
          </a:solidFill>
        </p:grpSpPr>
        <p:sp>
          <p:nvSpPr>
            <p:cNvPr id="13" name="Yuvarlatılmış Dikdörtgen 12"/>
            <p:cNvSpPr/>
            <p:nvPr/>
          </p:nvSpPr>
          <p:spPr>
            <a:xfrm>
              <a:off x="4684" y="2394346"/>
              <a:ext cx="1918408" cy="629974"/>
            </a:xfrm>
            <a:prstGeom prst="roundRect">
              <a:avLst/>
            </a:prstGeom>
            <a:grpFill/>
          </p:spPr>
          <p:style>
            <a:lnRef idx="2">
              <a:schemeClr val="lt1">
                <a:hueOff val="0"/>
                <a:satOff val="0"/>
                <a:lumOff val="0"/>
                <a:alphaOff val="0"/>
              </a:schemeClr>
            </a:lnRef>
            <a:fillRef idx="1">
              <a:schemeClr val="accent2">
                <a:hueOff val="0"/>
                <a:satOff val="0"/>
                <a:lumOff val="0"/>
                <a:alphaOff val="0"/>
              </a:schemeClr>
            </a:fillRef>
            <a:effectRef idx="0">
              <a:schemeClr val="accent2">
                <a:hueOff val="0"/>
                <a:satOff val="0"/>
                <a:lumOff val="0"/>
                <a:alphaOff val="0"/>
              </a:schemeClr>
            </a:effectRef>
            <a:fontRef idx="minor">
              <a:schemeClr val="lt1"/>
            </a:fontRef>
          </p:style>
        </p:sp>
        <p:sp>
          <p:nvSpPr>
            <p:cNvPr id="14" name="Yuvarlatılmış Dikdörtgen 4"/>
            <p:cNvSpPr txBox="1"/>
            <p:nvPr/>
          </p:nvSpPr>
          <p:spPr>
            <a:xfrm>
              <a:off x="35437" y="2425099"/>
              <a:ext cx="1856902" cy="568468"/>
            </a:xfrm>
            <a:prstGeom prst="rect">
              <a:avLst/>
            </a:prstGeom>
            <a:grpFill/>
          </p:spPr>
          <p:style>
            <a:lnRef idx="0">
              <a:scrgbClr r="0" g="0" b="0"/>
            </a:lnRef>
            <a:fillRef idx="0">
              <a:scrgbClr r="0" g="0" b="0"/>
            </a:fillRef>
            <a:effectRef idx="0">
              <a:scrgbClr r="0" g="0" b="0"/>
            </a:effectRef>
            <a:fontRef idx="minor">
              <a:schemeClr val="lt1"/>
            </a:fontRef>
          </p:style>
          <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tr-TR" sz="1600" dirty="0" smtClean="0"/>
                <a:t>BİRİM </a:t>
              </a:r>
              <a:r>
                <a:rPr lang="tr-TR" sz="1600" kern="1200" dirty="0" smtClean="0"/>
                <a:t>BOLOGNA TEMSİLCİSİ</a:t>
              </a:r>
              <a:endParaRPr lang="tr-TR" sz="1600" kern="1200" dirty="0"/>
            </a:p>
          </p:txBody>
        </p:sp>
      </p:grpSp>
      <p:grpSp>
        <p:nvGrpSpPr>
          <p:cNvPr id="15" name="Grup 14"/>
          <p:cNvGrpSpPr/>
          <p:nvPr/>
        </p:nvGrpSpPr>
        <p:grpSpPr>
          <a:xfrm>
            <a:off x="4787653" y="5366067"/>
            <a:ext cx="1918408" cy="629974"/>
            <a:chOff x="4684" y="2394346"/>
            <a:chExt cx="1918408" cy="629974"/>
          </a:xfrm>
          <a:solidFill>
            <a:schemeClr val="accent2">
              <a:lumMod val="75000"/>
            </a:schemeClr>
          </a:solidFill>
        </p:grpSpPr>
        <p:sp>
          <p:nvSpPr>
            <p:cNvPr id="16" name="Yuvarlatılmış Dikdörtgen 15"/>
            <p:cNvSpPr/>
            <p:nvPr/>
          </p:nvSpPr>
          <p:spPr>
            <a:xfrm>
              <a:off x="4684" y="2394346"/>
              <a:ext cx="1918408" cy="629974"/>
            </a:xfrm>
            <a:prstGeom prst="roundRect">
              <a:avLst/>
            </a:prstGeom>
            <a:grpFill/>
          </p:spPr>
          <p:style>
            <a:lnRef idx="2">
              <a:schemeClr val="lt1">
                <a:hueOff val="0"/>
                <a:satOff val="0"/>
                <a:lumOff val="0"/>
                <a:alphaOff val="0"/>
              </a:schemeClr>
            </a:lnRef>
            <a:fillRef idx="1">
              <a:schemeClr val="accent2">
                <a:hueOff val="0"/>
                <a:satOff val="0"/>
                <a:lumOff val="0"/>
                <a:alphaOff val="0"/>
              </a:schemeClr>
            </a:fillRef>
            <a:effectRef idx="0">
              <a:schemeClr val="accent2">
                <a:hueOff val="0"/>
                <a:satOff val="0"/>
                <a:lumOff val="0"/>
                <a:alphaOff val="0"/>
              </a:schemeClr>
            </a:effectRef>
            <a:fontRef idx="minor">
              <a:schemeClr val="lt1"/>
            </a:fontRef>
          </p:style>
        </p:sp>
        <p:sp>
          <p:nvSpPr>
            <p:cNvPr id="17" name="Yuvarlatılmış Dikdörtgen 4"/>
            <p:cNvSpPr txBox="1"/>
            <p:nvPr/>
          </p:nvSpPr>
          <p:spPr>
            <a:xfrm>
              <a:off x="35437" y="2425099"/>
              <a:ext cx="1856902" cy="568468"/>
            </a:xfrm>
            <a:prstGeom prst="rect">
              <a:avLst/>
            </a:prstGeom>
            <a:grpFill/>
          </p:spPr>
          <p:style>
            <a:lnRef idx="0">
              <a:scrgbClr r="0" g="0" b="0"/>
            </a:lnRef>
            <a:fillRef idx="0">
              <a:scrgbClr r="0" g="0" b="0"/>
            </a:fillRef>
            <a:effectRef idx="0">
              <a:scrgbClr r="0" g="0" b="0"/>
            </a:effectRef>
            <a:fontRef idx="minor">
              <a:schemeClr val="lt1"/>
            </a:fontRef>
          </p:style>
          <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tr-TR" sz="1600" dirty="0" smtClean="0"/>
                <a:t>BİRİM DEKAN MÜDÜR</a:t>
              </a:r>
              <a:endParaRPr lang="tr-TR" sz="1600" kern="1200" dirty="0"/>
            </a:p>
          </p:txBody>
        </p:sp>
      </p:grpSp>
      <p:grpSp>
        <p:nvGrpSpPr>
          <p:cNvPr id="18" name="Grup 17"/>
          <p:cNvGrpSpPr/>
          <p:nvPr/>
        </p:nvGrpSpPr>
        <p:grpSpPr>
          <a:xfrm rot="16200000">
            <a:off x="1412900" y="3775262"/>
            <a:ext cx="4441298" cy="629974"/>
            <a:chOff x="4684" y="2394346"/>
            <a:chExt cx="1918408" cy="629974"/>
          </a:xfrm>
          <a:solidFill>
            <a:srgbClr val="7030A0"/>
          </a:solidFill>
        </p:grpSpPr>
        <p:sp>
          <p:nvSpPr>
            <p:cNvPr id="19" name="Yuvarlatılmış Dikdörtgen 18"/>
            <p:cNvSpPr/>
            <p:nvPr/>
          </p:nvSpPr>
          <p:spPr>
            <a:xfrm>
              <a:off x="4684" y="2394346"/>
              <a:ext cx="1918408" cy="629974"/>
            </a:xfrm>
            <a:prstGeom prst="roundRect">
              <a:avLst/>
            </a:prstGeom>
            <a:grpFill/>
          </p:spPr>
          <p:style>
            <a:lnRef idx="2">
              <a:schemeClr val="lt1">
                <a:hueOff val="0"/>
                <a:satOff val="0"/>
                <a:lumOff val="0"/>
                <a:alphaOff val="0"/>
              </a:schemeClr>
            </a:lnRef>
            <a:fillRef idx="1">
              <a:schemeClr val="accent2">
                <a:hueOff val="0"/>
                <a:satOff val="0"/>
                <a:lumOff val="0"/>
                <a:alphaOff val="0"/>
              </a:schemeClr>
            </a:fillRef>
            <a:effectRef idx="0">
              <a:schemeClr val="accent2">
                <a:hueOff val="0"/>
                <a:satOff val="0"/>
                <a:lumOff val="0"/>
                <a:alphaOff val="0"/>
              </a:schemeClr>
            </a:effectRef>
            <a:fontRef idx="minor">
              <a:schemeClr val="lt1"/>
            </a:fontRef>
          </p:style>
        </p:sp>
        <p:sp>
          <p:nvSpPr>
            <p:cNvPr id="20" name="Yuvarlatılmış Dikdörtgen 4"/>
            <p:cNvSpPr txBox="1"/>
            <p:nvPr/>
          </p:nvSpPr>
          <p:spPr>
            <a:xfrm>
              <a:off x="35437" y="2425099"/>
              <a:ext cx="1856902" cy="568468"/>
            </a:xfrm>
            <a:prstGeom prst="rect">
              <a:avLst/>
            </a:prstGeom>
            <a:grpFill/>
          </p:spPr>
          <p:style>
            <a:lnRef idx="0">
              <a:scrgbClr r="0" g="0" b="0"/>
            </a:lnRef>
            <a:fillRef idx="0">
              <a:scrgbClr r="0" g="0" b="0"/>
            </a:fillRef>
            <a:effectRef idx="0">
              <a:scrgbClr r="0" g="0" b="0"/>
            </a:effectRef>
            <a:fontRef idx="minor">
              <a:schemeClr val="lt1"/>
            </a:fontRef>
          </p:style>
          <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tr-TR" sz="1600" dirty="0" smtClean="0"/>
                <a:t>B TÜM BÖLÜM/PROGRAMLARIN</a:t>
              </a:r>
              <a:endParaRPr lang="tr-TR" sz="1600" kern="1200" dirty="0"/>
            </a:p>
          </p:txBody>
        </p:sp>
      </p:grpSp>
      <p:cxnSp>
        <p:nvCxnSpPr>
          <p:cNvPr id="21" name="Dirsek Bağlayıcısı 20"/>
          <p:cNvCxnSpPr/>
          <p:nvPr/>
        </p:nvCxnSpPr>
        <p:spPr>
          <a:xfrm rot="16200000" flipH="1">
            <a:off x="4271711" y="3916387"/>
            <a:ext cx="2903208" cy="8313"/>
          </a:xfrm>
          <a:prstGeom prst="bentConnector3">
            <a:avLst/>
          </a:prstGeom>
          <a:ln w="76200">
            <a:solidFill>
              <a:schemeClr val="accent4">
                <a:lumMod val="75000"/>
              </a:schemeClr>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22" name="Yuvarlatılmış Dikdörtgen 21"/>
          <p:cNvSpPr/>
          <p:nvPr/>
        </p:nvSpPr>
        <p:spPr>
          <a:xfrm>
            <a:off x="4721632" y="4174428"/>
            <a:ext cx="1918408" cy="401239"/>
          </a:xfrm>
          <a:prstGeom prst="roundRect">
            <a:avLst/>
          </a:prstGeom>
          <a:solidFill>
            <a:schemeClr val="accent1">
              <a:lumMod val="75000"/>
            </a:schemeClr>
          </a:solidFill>
        </p:spPr>
        <p:style>
          <a:lnRef idx="2">
            <a:schemeClr val="lt1">
              <a:hueOff val="0"/>
              <a:satOff val="0"/>
              <a:lumOff val="0"/>
              <a:alphaOff val="0"/>
            </a:schemeClr>
          </a:lnRef>
          <a:fillRef idx="1">
            <a:schemeClr val="accent2">
              <a:hueOff val="0"/>
              <a:satOff val="0"/>
              <a:lumOff val="0"/>
              <a:alphaOff val="0"/>
            </a:schemeClr>
          </a:fillRef>
          <a:effectRef idx="0">
            <a:schemeClr val="accent2">
              <a:hueOff val="0"/>
              <a:satOff val="0"/>
              <a:lumOff val="0"/>
              <a:alphaOff val="0"/>
            </a:schemeClr>
          </a:effectRef>
          <a:fontRef idx="minor">
            <a:schemeClr val="lt1"/>
          </a:fontRef>
        </p:style>
        <p:txBody>
          <a:bodyPr/>
          <a:lstStyle/>
          <a:p>
            <a:r>
              <a:rPr lang="tr-TR" dirty="0" smtClean="0"/>
              <a:t>BEYANAME (Ek-3)</a:t>
            </a:r>
            <a:endParaRPr lang="tr-TR" dirty="0"/>
          </a:p>
        </p:txBody>
      </p:sp>
      <p:sp>
        <p:nvSpPr>
          <p:cNvPr id="23" name="Yuvarlatılmış Dikdörtgen 22"/>
          <p:cNvSpPr/>
          <p:nvPr/>
        </p:nvSpPr>
        <p:spPr>
          <a:xfrm>
            <a:off x="4567838" y="2881881"/>
            <a:ext cx="2319267" cy="1080226"/>
          </a:xfrm>
          <a:prstGeom prst="roundRect">
            <a:avLst/>
          </a:prstGeom>
          <a:solidFill>
            <a:schemeClr val="accent1">
              <a:lumMod val="75000"/>
            </a:schemeClr>
          </a:solidFill>
        </p:spPr>
        <p:style>
          <a:lnRef idx="2">
            <a:schemeClr val="lt1">
              <a:hueOff val="0"/>
              <a:satOff val="0"/>
              <a:lumOff val="0"/>
              <a:alphaOff val="0"/>
            </a:schemeClr>
          </a:lnRef>
          <a:fillRef idx="1">
            <a:schemeClr val="accent2">
              <a:hueOff val="0"/>
              <a:satOff val="0"/>
              <a:lumOff val="0"/>
              <a:alphaOff val="0"/>
            </a:schemeClr>
          </a:fillRef>
          <a:effectRef idx="0">
            <a:schemeClr val="accent2">
              <a:hueOff val="0"/>
              <a:satOff val="0"/>
              <a:lumOff val="0"/>
              <a:alphaOff val="0"/>
            </a:schemeClr>
          </a:effectRef>
          <a:fontRef idx="minor">
            <a:schemeClr val="lt1"/>
          </a:fontRef>
        </p:style>
        <p:txBody>
          <a:bodyPr/>
          <a:lstStyle/>
          <a:p>
            <a:r>
              <a:rPr lang="tr-TR" dirty="0" smtClean="0"/>
              <a:t>BOLOGNA BİLGİ PAKETİ GÜNCELLEME ÇİZELGELERİ</a:t>
            </a:r>
            <a:endParaRPr lang="tr-TR" dirty="0"/>
          </a:p>
        </p:txBody>
      </p:sp>
      <p:cxnSp>
        <p:nvCxnSpPr>
          <p:cNvPr id="25" name="Dirsek Bağlayıcısı 24"/>
          <p:cNvCxnSpPr/>
          <p:nvPr/>
        </p:nvCxnSpPr>
        <p:spPr>
          <a:xfrm rot="10800000" flipV="1">
            <a:off x="6848888" y="2158115"/>
            <a:ext cx="2379073" cy="8064"/>
          </a:xfrm>
          <a:prstGeom prst="bentConnector3">
            <a:avLst/>
          </a:prstGeom>
          <a:ln w="76200">
            <a:solidFill>
              <a:schemeClr val="accent4">
                <a:lumMod val="75000"/>
              </a:schemeClr>
            </a:solidFill>
            <a:headEnd type="triangle"/>
            <a:tailEnd type="triangle"/>
          </a:ln>
        </p:spPr>
        <p:style>
          <a:lnRef idx="1">
            <a:schemeClr val="accent1"/>
          </a:lnRef>
          <a:fillRef idx="0">
            <a:schemeClr val="accent1"/>
          </a:fillRef>
          <a:effectRef idx="0">
            <a:schemeClr val="accent1"/>
          </a:effectRef>
          <a:fontRef idx="minor">
            <a:schemeClr val="tx1"/>
          </a:fontRef>
        </p:style>
      </p:cxnSp>
      <p:grpSp>
        <p:nvGrpSpPr>
          <p:cNvPr id="26" name="Grup 25"/>
          <p:cNvGrpSpPr/>
          <p:nvPr/>
        </p:nvGrpSpPr>
        <p:grpSpPr>
          <a:xfrm rot="16200000">
            <a:off x="5841312" y="3597373"/>
            <a:ext cx="4441298" cy="629974"/>
            <a:chOff x="4684" y="2394346"/>
            <a:chExt cx="1918408" cy="629974"/>
          </a:xfrm>
          <a:solidFill>
            <a:srgbClr val="FFC000"/>
          </a:solidFill>
        </p:grpSpPr>
        <p:sp>
          <p:nvSpPr>
            <p:cNvPr id="27" name="Yuvarlatılmış Dikdörtgen 26"/>
            <p:cNvSpPr/>
            <p:nvPr/>
          </p:nvSpPr>
          <p:spPr>
            <a:xfrm>
              <a:off x="4684" y="2394346"/>
              <a:ext cx="1918408" cy="629974"/>
            </a:xfrm>
            <a:prstGeom prst="roundRect">
              <a:avLst/>
            </a:prstGeom>
            <a:grpFill/>
          </p:spPr>
          <p:style>
            <a:lnRef idx="2">
              <a:schemeClr val="lt1">
                <a:hueOff val="0"/>
                <a:satOff val="0"/>
                <a:lumOff val="0"/>
                <a:alphaOff val="0"/>
              </a:schemeClr>
            </a:lnRef>
            <a:fillRef idx="1">
              <a:schemeClr val="accent2">
                <a:hueOff val="0"/>
                <a:satOff val="0"/>
                <a:lumOff val="0"/>
                <a:alphaOff val="0"/>
              </a:schemeClr>
            </a:fillRef>
            <a:effectRef idx="0">
              <a:schemeClr val="accent2">
                <a:hueOff val="0"/>
                <a:satOff val="0"/>
                <a:lumOff val="0"/>
                <a:alphaOff val="0"/>
              </a:schemeClr>
            </a:effectRef>
            <a:fontRef idx="minor">
              <a:schemeClr val="lt1"/>
            </a:fontRef>
          </p:style>
        </p:sp>
        <p:sp>
          <p:nvSpPr>
            <p:cNvPr id="28" name="Yuvarlatılmış Dikdörtgen 4"/>
            <p:cNvSpPr txBox="1"/>
            <p:nvPr/>
          </p:nvSpPr>
          <p:spPr>
            <a:xfrm>
              <a:off x="35437" y="2425099"/>
              <a:ext cx="1856902" cy="568468"/>
            </a:xfrm>
            <a:prstGeom prst="rect">
              <a:avLst/>
            </a:prstGeom>
            <a:grpFill/>
          </p:spPr>
          <p:style>
            <a:lnRef idx="0">
              <a:scrgbClr r="0" g="0" b="0"/>
            </a:lnRef>
            <a:fillRef idx="0">
              <a:scrgbClr r="0" g="0" b="0"/>
            </a:fillRef>
            <a:effectRef idx="0">
              <a:scrgbClr r="0" g="0" b="0"/>
            </a:effectRef>
            <a:fontRef idx="minor">
              <a:schemeClr val="lt1"/>
            </a:fontRef>
          </p:style>
          <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tr-TR" sz="1600" dirty="0" smtClean="0"/>
                <a:t>BİRİME BAĞLI TÜM BÖLÜM/PROGRAMLARIN</a:t>
              </a:r>
              <a:endParaRPr lang="tr-TR" sz="1600" kern="1200" dirty="0"/>
            </a:p>
          </p:txBody>
        </p:sp>
      </p:grpSp>
      <p:sp>
        <p:nvSpPr>
          <p:cNvPr id="29" name="Yuvarlatılmış Dikdörtgen 28"/>
          <p:cNvSpPr/>
          <p:nvPr/>
        </p:nvSpPr>
        <p:spPr>
          <a:xfrm>
            <a:off x="9439002" y="1691711"/>
            <a:ext cx="2319267" cy="1080226"/>
          </a:xfrm>
          <a:prstGeom prst="roundRect">
            <a:avLst/>
          </a:prstGeom>
          <a:solidFill>
            <a:schemeClr val="accent1">
              <a:lumMod val="75000"/>
            </a:schemeClr>
          </a:solidFill>
        </p:spPr>
        <p:style>
          <a:lnRef idx="2">
            <a:schemeClr val="lt1">
              <a:hueOff val="0"/>
              <a:satOff val="0"/>
              <a:lumOff val="0"/>
              <a:alphaOff val="0"/>
            </a:schemeClr>
          </a:lnRef>
          <a:fillRef idx="1">
            <a:schemeClr val="accent2">
              <a:hueOff val="0"/>
              <a:satOff val="0"/>
              <a:lumOff val="0"/>
              <a:alphaOff val="0"/>
            </a:schemeClr>
          </a:fillRef>
          <a:effectRef idx="0">
            <a:schemeClr val="accent2">
              <a:hueOff val="0"/>
              <a:satOff val="0"/>
              <a:lumOff val="0"/>
              <a:alphaOff val="0"/>
            </a:schemeClr>
          </a:effectRef>
          <a:fontRef idx="minor">
            <a:schemeClr val="lt1"/>
          </a:fontRef>
        </p:style>
        <p:txBody>
          <a:bodyPr/>
          <a:lstStyle/>
          <a:p>
            <a:r>
              <a:rPr lang="tr-TR" dirty="0" smtClean="0"/>
              <a:t>ÖĞRENME ve ÖĞRETME KOORDİANTÖRLÜĞÜ</a:t>
            </a:r>
            <a:endParaRPr lang="tr-TR" dirty="0"/>
          </a:p>
        </p:txBody>
      </p:sp>
    </p:spTree>
    <p:extLst>
      <p:ext uri="{BB962C8B-B14F-4D97-AF65-F5344CB8AC3E}">
        <p14:creationId xmlns:p14="http://schemas.microsoft.com/office/powerpoint/2010/main" val="39037435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graphicFrame>
        <p:nvGraphicFramePr>
          <p:cNvPr id="2" name="Tablo 1"/>
          <p:cNvGraphicFramePr>
            <a:graphicFrameLocks noGrp="1"/>
          </p:cNvGraphicFramePr>
          <p:nvPr>
            <p:extLst>
              <p:ext uri="{D42A27DB-BD31-4B8C-83A1-F6EECF244321}">
                <p14:modId xmlns:p14="http://schemas.microsoft.com/office/powerpoint/2010/main" val="1740989992"/>
              </p:ext>
            </p:extLst>
          </p:nvPr>
        </p:nvGraphicFramePr>
        <p:xfrm>
          <a:off x="264891" y="2300500"/>
          <a:ext cx="5754370" cy="2544066"/>
        </p:xfrm>
        <a:graphic>
          <a:graphicData uri="http://schemas.openxmlformats.org/drawingml/2006/table">
            <a:tbl>
              <a:tblPr firstRow="1" firstCol="1" bandRow="1"/>
              <a:tblGrid>
                <a:gridCol w="3237230">
                  <a:extLst>
                    <a:ext uri="{9D8B030D-6E8A-4147-A177-3AD203B41FA5}">
                      <a16:colId xmlns:a16="http://schemas.microsoft.com/office/drawing/2014/main" val="1478852454"/>
                    </a:ext>
                  </a:extLst>
                </a:gridCol>
                <a:gridCol w="2517140">
                  <a:extLst>
                    <a:ext uri="{9D8B030D-6E8A-4147-A177-3AD203B41FA5}">
                      <a16:colId xmlns:a16="http://schemas.microsoft.com/office/drawing/2014/main" val="747976998"/>
                    </a:ext>
                  </a:extLst>
                </a:gridCol>
              </a:tblGrid>
              <a:tr h="0">
                <a:tc>
                  <a:txBody>
                    <a:bodyPr/>
                    <a:lstStyle/>
                    <a:p>
                      <a:pPr>
                        <a:lnSpc>
                          <a:spcPct val="107000"/>
                        </a:lnSpc>
                        <a:spcAft>
                          <a:spcPts val="0"/>
                        </a:spcAft>
                      </a:pPr>
                      <a:r>
                        <a:rPr lang="tr-TR" sz="1100" b="1">
                          <a:effectLst/>
                          <a:latin typeface="Calibri" panose="020F0502020204030204" pitchFamily="34" charset="0"/>
                          <a:ea typeface="Calibri" panose="020F0502020204030204" pitchFamily="34" charset="0"/>
                          <a:cs typeface="Times New Roman" panose="02020603050405020304" pitchFamily="18" charset="0"/>
                        </a:rPr>
                        <a:t>BÖLÜM/PROGRAM ADI</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BDD6EE"/>
                      </a:solidFill>
                      <a:prstDash val="solid"/>
                      <a:round/>
                      <a:headEnd type="none" w="med" len="med"/>
                      <a:tailEnd type="none" w="med" len="med"/>
                    </a:lnL>
                    <a:lnR w="12700" cap="flat" cmpd="sng" algn="ctr">
                      <a:solidFill>
                        <a:srgbClr val="BDD6EE"/>
                      </a:solidFill>
                      <a:prstDash val="solid"/>
                      <a:round/>
                      <a:headEnd type="none" w="med" len="med"/>
                      <a:tailEnd type="none" w="med" len="med"/>
                    </a:lnR>
                    <a:lnT w="12700" cap="flat" cmpd="sng" algn="ctr">
                      <a:solidFill>
                        <a:srgbClr val="BDD6EE"/>
                      </a:solidFill>
                      <a:prstDash val="solid"/>
                      <a:round/>
                      <a:headEnd type="none" w="med" len="med"/>
                      <a:tailEnd type="none" w="med" len="med"/>
                    </a:lnT>
                    <a:lnB w="19050" cap="flat" cmpd="sng" algn="ctr">
                      <a:solidFill>
                        <a:srgbClr val="9CC2E5"/>
                      </a:solidFill>
                      <a:prstDash val="solid"/>
                      <a:round/>
                      <a:headEnd type="none" w="med" len="med"/>
                      <a:tailEnd type="none" w="med" len="med"/>
                    </a:lnB>
                  </a:tcPr>
                </a:tc>
                <a:tc>
                  <a:txBody>
                    <a:bodyPr/>
                    <a:lstStyle/>
                    <a:p>
                      <a:pPr>
                        <a:lnSpc>
                          <a:spcPct val="107000"/>
                        </a:lnSpc>
                        <a:spcAft>
                          <a:spcPts val="0"/>
                        </a:spcAft>
                      </a:pPr>
                      <a:r>
                        <a:rPr lang="tr-TR" sz="1100" b="1">
                          <a:effectLst/>
                          <a:latin typeface="Calibri" panose="020F0502020204030204" pitchFamily="34" charset="0"/>
                          <a:ea typeface="Calibri" panose="020F0502020204030204" pitchFamily="34" charset="0"/>
                          <a:cs typeface="Times New Roman" panose="02020603050405020304" pitchFamily="18" charset="0"/>
                        </a:rPr>
                        <a:t> </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BDD6EE"/>
                      </a:solidFill>
                      <a:prstDash val="solid"/>
                      <a:round/>
                      <a:headEnd type="none" w="med" len="med"/>
                      <a:tailEnd type="none" w="med" len="med"/>
                    </a:lnL>
                    <a:lnR w="12700" cap="flat" cmpd="sng" algn="ctr">
                      <a:solidFill>
                        <a:srgbClr val="BDD6EE"/>
                      </a:solidFill>
                      <a:prstDash val="solid"/>
                      <a:round/>
                      <a:headEnd type="none" w="med" len="med"/>
                      <a:tailEnd type="none" w="med" len="med"/>
                    </a:lnR>
                    <a:lnT w="12700" cap="flat" cmpd="sng" algn="ctr">
                      <a:solidFill>
                        <a:srgbClr val="BDD6EE"/>
                      </a:solidFill>
                      <a:prstDash val="solid"/>
                      <a:round/>
                      <a:headEnd type="none" w="med" len="med"/>
                      <a:tailEnd type="none" w="med" len="med"/>
                    </a:lnT>
                    <a:lnB w="19050" cap="flat" cmpd="sng" algn="ctr">
                      <a:solidFill>
                        <a:srgbClr val="9CC2E5"/>
                      </a:solidFill>
                      <a:prstDash val="solid"/>
                      <a:round/>
                      <a:headEnd type="none" w="med" len="med"/>
                      <a:tailEnd type="none" w="med" len="med"/>
                    </a:lnB>
                  </a:tcPr>
                </a:tc>
                <a:extLst>
                  <a:ext uri="{0D108BD9-81ED-4DB2-BD59-A6C34878D82A}">
                    <a16:rowId xmlns:a16="http://schemas.microsoft.com/office/drawing/2014/main" val="1131904561"/>
                  </a:ext>
                </a:extLst>
              </a:tr>
              <a:tr h="0">
                <a:tc>
                  <a:txBody>
                    <a:bodyPr/>
                    <a:lstStyle/>
                    <a:p>
                      <a:pPr>
                        <a:lnSpc>
                          <a:spcPct val="107000"/>
                        </a:lnSpc>
                        <a:spcAft>
                          <a:spcPts val="0"/>
                        </a:spcAft>
                      </a:pPr>
                      <a:r>
                        <a:rPr lang="tr-TR" sz="1100" b="1" dirty="0">
                          <a:effectLst/>
                          <a:latin typeface="Calibri" panose="020F0502020204030204" pitchFamily="34" charset="0"/>
                          <a:ea typeface="Calibri" panose="020F0502020204030204" pitchFamily="34" charset="0"/>
                          <a:cs typeface="Times New Roman" panose="02020603050405020304" pitchFamily="18" charset="0"/>
                        </a:rPr>
                        <a:t>BOLOGNA TEMSİLCİSİ, AD-SOYAD, UNVANI</a:t>
                      </a:r>
                      <a:endParaRPr lang="tr-T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BDD6EE"/>
                      </a:solidFill>
                      <a:prstDash val="solid"/>
                      <a:round/>
                      <a:headEnd type="none" w="med" len="med"/>
                      <a:tailEnd type="none" w="med" len="med"/>
                    </a:lnL>
                    <a:lnR w="12700" cap="flat" cmpd="sng" algn="ctr">
                      <a:solidFill>
                        <a:srgbClr val="BDD6EE"/>
                      </a:solidFill>
                      <a:prstDash val="solid"/>
                      <a:round/>
                      <a:headEnd type="none" w="med" len="med"/>
                      <a:tailEnd type="none" w="med" len="med"/>
                    </a:lnR>
                    <a:lnT w="19050" cap="flat" cmpd="sng" algn="ctr">
                      <a:solidFill>
                        <a:srgbClr val="9CC2E5"/>
                      </a:solidFill>
                      <a:prstDash val="solid"/>
                      <a:round/>
                      <a:headEnd type="none" w="med" len="med"/>
                      <a:tailEnd type="none" w="med" len="med"/>
                    </a:lnT>
                    <a:lnB w="12700" cap="flat" cmpd="sng" algn="ctr">
                      <a:solidFill>
                        <a:srgbClr val="BDD6EE"/>
                      </a:solidFill>
                      <a:prstDash val="solid"/>
                      <a:round/>
                      <a:headEnd type="none" w="med" len="med"/>
                      <a:tailEnd type="none" w="med" len="med"/>
                    </a:lnB>
                  </a:tcPr>
                </a:tc>
                <a:tc>
                  <a:txBody>
                    <a:bodyPr/>
                    <a:lstStyle/>
                    <a:p>
                      <a:pPr>
                        <a:lnSpc>
                          <a:spcPct val="107000"/>
                        </a:lnSpc>
                        <a:spcAft>
                          <a:spcPts val="0"/>
                        </a:spcAft>
                      </a:pPr>
                      <a:r>
                        <a:rPr lang="tr-TR" sz="110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BDD6EE"/>
                      </a:solidFill>
                      <a:prstDash val="solid"/>
                      <a:round/>
                      <a:headEnd type="none" w="med" len="med"/>
                      <a:tailEnd type="none" w="med" len="med"/>
                    </a:lnL>
                    <a:lnR w="12700" cap="flat" cmpd="sng" algn="ctr">
                      <a:solidFill>
                        <a:srgbClr val="BDD6EE"/>
                      </a:solidFill>
                      <a:prstDash val="solid"/>
                      <a:round/>
                      <a:headEnd type="none" w="med" len="med"/>
                      <a:tailEnd type="none" w="med" len="med"/>
                    </a:lnR>
                    <a:lnT w="19050" cap="flat" cmpd="sng" algn="ctr">
                      <a:solidFill>
                        <a:srgbClr val="9CC2E5"/>
                      </a:solidFill>
                      <a:prstDash val="solid"/>
                      <a:round/>
                      <a:headEnd type="none" w="med" len="med"/>
                      <a:tailEnd type="none" w="med" len="med"/>
                    </a:lnT>
                    <a:lnB w="12700" cap="flat" cmpd="sng" algn="ctr">
                      <a:solidFill>
                        <a:srgbClr val="BDD6EE"/>
                      </a:solidFill>
                      <a:prstDash val="solid"/>
                      <a:round/>
                      <a:headEnd type="none" w="med" len="med"/>
                      <a:tailEnd type="none" w="med" len="med"/>
                    </a:lnB>
                  </a:tcPr>
                </a:tc>
                <a:extLst>
                  <a:ext uri="{0D108BD9-81ED-4DB2-BD59-A6C34878D82A}">
                    <a16:rowId xmlns:a16="http://schemas.microsoft.com/office/drawing/2014/main" val="2043930214"/>
                  </a:ext>
                </a:extLst>
              </a:tr>
              <a:tr h="0">
                <a:tc>
                  <a:txBody>
                    <a:bodyPr/>
                    <a:lstStyle/>
                    <a:p>
                      <a:pPr>
                        <a:lnSpc>
                          <a:spcPct val="107000"/>
                        </a:lnSpc>
                        <a:spcAft>
                          <a:spcPts val="0"/>
                        </a:spcAft>
                      </a:pPr>
                      <a:r>
                        <a:rPr lang="tr-TR" sz="1100" b="1">
                          <a:effectLst/>
                          <a:latin typeface="Calibri" panose="020F0502020204030204" pitchFamily="34" charset="0"/>
                          <a:ea typeface="Calibri" panose="020F0502020204030204" pitchFamily="34" charset="0"/>
                          <a:cs typeface="Times New Roman" panose="02020603050405020304" pitchFamily="18" charset="0"/>
                        </a:rPr>
                        <a:t>BÖLÜM /PROGRAM BAŞKANI,  AD-SOYAD, UNVANI</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BDD6EE"/>
                      </a:solidFill>
                      <a:prstDash val="solid"/>
                      <a:round/>
                      <a:headEnd type="none" w="med" len="med"/>
                      <a:tailEnd type="none" w="med" len="med"/>
                    </a:lnL>
                    <a:lnR w="12700" cap="flat" cmpd="sng" algn="ctr">
                      <a:solidFill>
                        <a:srgbClr val="BDD6EE"/>
                      </a:solidFill>
                      <a:prstDash val="solid"/>
                      <a:round/>
                      <a:headEnd type="none" w="med" len="med"/>
                      <a:tailEnd type="none" w="med" len="med"/>
                    </a:lnR>
                    <a:lnT w="12700" cap="flat" cmpd="sng" algn="ctr">
                      <a:solidFill>
                        <a:srgbClr val="BDD6EE"/>
                      </a:solidFill>
                      <a:prstDash val="solid"/>
                      <a:round/>
                      <a:headEnd type="none" w="med" len="med"/>
                      <a:tailEnd type="none" w="med" len="med"/>
                    </a:lnT>
                    <a:lnB w="12700" cap="flat" cmpd="sng" algn="ctr">
                      <a:solidFill>
                        <a:srgbClr val="BDD6EE"/>
                      </a:solidFill>
                      <a:prstDash val="solid"/>
                      <a:round/>
                      <a:headEnd type="none" w="med" len="med"/>
                      <a:tailEnd type="none" w="med" len="med"/>
                    </a:lnB>
                  </a:tcPr>
                </a:tc>
                <a:tc>
                  <a:txBody>
                    <a:bodyPr/>
                    <a:lstStyle/>
                    <a:p>
                      <a:pPr>
                        <a:lnSpc>
                          <a:spcPct val="107000"/>
                        </a:lnSpc>
                        <a:spcAft>
                          <a:spcPts val="0"/>
                        </a:spcAft>
                      </a:pPr>
                      <a:r>
                        <a:rPr lang="tr-TR" sz="110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BDD6EE"/>
                      </a:solidFill>
                      <a:prstDash val="solid"/>
                      <a:round/>
                      <a:headEnd type="none" w="med" len="med"/>
                      <a:tailEnd type="none" w="med" len="med"/>
                    </a:lnL>
                    <a:lnR w="12700" cap="flat" cmpd="sng" algn="ctr">
                      <a:solidFill>
                        <a:srgbClr val="BDD6EE"/>
                      </a:solidFill>
                      <a:prstDash val="solid"/>
                      <a:round/>
                      <a:headEnd type="none" w="med" len="med"/>
                      <a:tailEnd type="none" w="med" len="med"/>
                    </a:lnR>
                    <a:lnT w="12700" cap="flat" cmpd="sng" algn="ctr">
                      <a:solidFill>
                        <a:srgbClr val="BDD6EE"/>
                      </a:solidFill>
                      <a:prstDash val="solid"/>
                      <a:round/>
                      <a:headEnd type="none" w="med" len="med"/>
                      <a:tailEnd type="none" w="med" len="med"/>
                    </a:lnT>
                    <a:lnB w="12700" cap="flat" cmpd="sng" algn="ctr">
                      <a:solidFill>
                        <a:srgbClr val="BDD6EE"/>
                      </a:solidFill>
                      <a:prstDash val="solid"/>
                      <a:round/>
                      <a:headEnd type="none" w="med" len="med"/>
                      <a:tailEnd type="none" w="med" len="med"/>
                    </a:lnB>
                  </a:tcPr>
                </a:tc>
                <a:extLst>
                  <a:ext uri="{0D108BD9-81ED-4DB2-BD59-A6C34878D82A}">
                    <a16:rowId xmlns:a16="http://schemas.microsoft.com/office/drawing/2014/main" val="1812015043"/>
                  </a:ext>
                </a:extLst>
              </a:tr>
              <a:tr h="0">
                <a:tc gridSpan="2">
                  <a:txBody>
                    <a:bodyPr/>
                    <a:lstStyle/>
                    <a:p>
                      <a:pPr>
                        <a:lnSpc>
                          <a:spcPct val="107000"/>
                        </a:lnSpc>
                        <a:spcAft>
                          <a:spcPts val="0"/>
                        </a:spcAft>
                      </a:pPr>
                      <a:r>
                        <a:rPr lang="tr-TR" sz="1200">
                          <a:effectLst/>
                          <a:latin typeface="Calibri" panose="020F0502020204030204" pitchFamily="34" charset="0"/>
                          <a:ea typeface="Calibri" panose="020F0502020204030204" pitchFamily="34" charset="0"/>
                          <a:cs typeface="Times New Roman" panose="02020603050405020304" pitchFamily="18" charset="0"/>
                        </a:rPr>
                        <a:t>Bölüm/Program bazındaki tüm sınıfların müfredatlarında yapılan düzenlemelerin Bologna Bilgi Paketine doğru bir şekilde yansıtıldığını beyan ederiz.</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BDD6EE"/>
                      </a:solidFill>
                      <a:prstDash val="solid"/>
                      <a:round/>
                      <a:headEnd type="none" w="med" len="med"/>
                      <a:tailEnd type="none" w="med" len="med"/>
                    </a:lnL>
                    <a:lnR w="12700" cap="flat" cmpd="sng" algn="ctr">
                      <a:solidFill>
                        <a:srgbClr val="BDD6EE"/>
                      </a:solidFill>
                      <a:prstDash val="solid"/>
                      <a:round/>
                      <a:headEnd type="none" w="med" len="med"/>
                      <a:tailEnd type="none" w="med" len="med"/>
                    </a:lnR>
                    <a:lnT w="12700" cap="flat" cmpd="sng" algn="ctr">
                      <a:solidFill>
                        <a:srgbClr val="BDD6EE"/>
                      </a:solidFill>
                      <a:prstDash val="solid"/>
                      <a:round/>
                      <a:headEnd type="none" w="med" len="med"/>
                      <a:tailEnd type="none" w="med" len="med"/>
                    </a:lnT>
                    <a:lnB w="12700" cap="flat" cmpd="sng" algn="ctr">
                      <a:solidFill>
                        <a:srgbClr val="BDD6EE"/>
                      </a:solidFill>
                      <a:prstDash val="solid"/>
                      <a:round/>
                      <a:headEnd type="none" w="med" len="med"/>
                      <a:tailEnd type="none" w="med" len="med"/>
                    </a:lnB>
                  </a:tcPr>
                </a:tc>
                <a:tc hMerge="1">
                  <a:txBody>
                    <a:bodyPr/>
                    <a:lstStyle/>
                    <a:p>
                      <a:endParaRPr lang="tr-TR"/>
                    </a:p>
                  </a:txBody>
                  <a:tcPr/>
                </a:tc>
                <a:extLst>
                  <a:ext uri="{0D108BD9-81ED-4DB2-BD59-A6C34878D82A}">
                    <a16:rowId xmlns:a16="http://schemas.microsoft.com/office/drawing/2014/main" val="957023634"/>
                  </a:ext>
                </a:extLst>
              </a:tr>
              <a:tr h="0">
                <a:tc>
                  <a:txBody>
                    <a:bodyPr/>
                    <a:lstStyle/>
                    <a:p>
                      <a:pPr algn="ctr">
                        <a:lnSpc>
                          <a:spcPct val="107000"/>
                        </a:lnSpc>
                        <a:spcAft>
                          <a:spcPts val="0"/>
                        </a:spcAft>
                      </a:pPr>
                      <a:r>
                        <a:rPr lang="tr-TR" sz="1100" b="1">
                          <a:effectLst/>
                          <a:latin typeface="Calibri" panose="020F0502020204030204" pitchFamily="34" charset="0"/>
                          <a:ea typeface="Calibri" panose="020F0502020204030204" pitchFamily="34" charset="0"/>
                          <a:cs typeface="Times New Roman" panose="02020603050405020304" pitchFamily="18" charset="0"/>
                        </a:rPr>
                        <a:t> </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0"/>
                        </a:spcAft>
                      </a:pPr>
                      <a:r>
                        <a:rPr lang="tr-TR" sz="1100" b="1">
                          <a:effectLst/>
                          <a:latin typeface="Calibri" panose="020F0502020204030204" pitchFamily="34" charset="0"/>
                          <a:ea typeface="Calibri" panose="020F0502020204030204" pitchFamily="34" charset="0"/>
                          <a:cs typeface="Times New Roman" panose="02020603050405020304" pitchFamily="18" charset="0"/>
                        </a:rPr>
                        <a:t>……/……../20..</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0"/>
                        </a:spcAft>
                      </a:pPr>
                      <a:r>
                        <a:rPr lang="tr-TR" sz="1100" b="1">
                          <a:effectLst/>
                          <a:latin typeface="Calibri" panose="020F0502020204030204" pitchFamily="34" charset="0"/>
                          <a:ea typeface="Calibri" panose="020F0502020204030204" pitchFamily="34" charset="0"/>
                          <a:cs typeface="Times New Roman" panose="02020603050405020304" pitchFamily="18" charset="0"/>
                        </a:rPr>
                        <a:t> </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0"/>
                        </a:spcAft>
                      </a:pPr>
                      <a:r>
                        <a:rPr lang="tr-TR" sz="1100" b="1">
                          <a:effectLst/>
                          <a:latin typeface="Calibri" panose="020F0502020204030204" pitchFamily="34" charset="0"/>
                          <a:ea typeface="Calibri" panose="020F0502020204030204" pitchFamily="34" charset="0"/>
                          <a:cs typeface="Times New Roman" panose="02020603050405020304" pitchFamily="18" charset="0"/>
                        </a:rPr>
                        <a:t> </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0"/>
                        </a:spcAft>
                      </a:pPr>
                      <a:r>
                        <a:rPr lang="tr-TR" sz="1100" b="1">
                          <a:effectLst/>
                          <a:latin typeface="Calibri" panose="020F0502020204030204" pitchFamily="34" charset="0"/>
                          <a:ea typeface="Calibri" panose="020F0502020204030204" pitchFamily="34" charset="0"/>
                          <a:cs typeface="Times New Roman" panose="02020603050405020304" pitchFamily="18" charset="0"/>
                        </a:rPr>
                        <a:t> </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0"/>
                        </a:spcAft>
                      </a:pPr>
                      <a:r>
                        <a:rPr lang="tr-TR" sz="1100">
                          <a:effectLst/>
                          <a:latin typeface="Calibri" panose="020F0502020204030204" pitchFamily="34" charset="0"/>
                          <a:ea typeface="Calibri" panose="020F0502020204030204" pitchFamily="34" charset="0"/>
                          <a:cs typeface="Times New Roman" panose="02020603050405020304" pitchFamily="18" charset="0"/>
                        </a:rPr>
                        <a:t>(imza)</a:t>
                      </a:r>
                    </a:p>
                    <a:p>
                      <a:pPr algn="ctr">
                        <a:lnSpc>
                          <a:spcPct val="107000"/>
                        </a:lnSpc>
                        <a:spcAft>
                          <a:spcPts val="0"/>
                        </a:spcAft>
                      </a:pPr>
                      <a:r>
                        <a:rPr lang="tr-TR" sz="1100">
                          <a:effectLst/>
                          <a:latin typeface="Calibri" panose="020F0502020204030204" pitchFamily="34" charset="0"/>
                          <a:ea typeface="Calibri" panose="020F0502020204030204" pitchFamily="34" charset="0"/>
                          <a:cs typeface="Times New Roman" panose="02020603050405020304" pitchFamily="18" charset="0"/>
                        </a:rPr>
                        <a:t>Bologna Temsilcisi</a:t>
                      </a:r>
                    </a:p>
                    <a:p>
                      <a:pPr algn="ctr">
                        <a:lnSpc>
                          <a:spcPct val="107000"/>
                        </a:lnSpc>
                        <a:spcAft>
                          <a:spcPts val="0"/>
                        </a:spcAft>
                      </a:pPr>
                      <a:r>
                        <a:rPr lang="tr-TR" sz="1100" b="1">
                          <a:effectLst/>
                          <a:latin typeface="Calibri" panose="020F0502020204030204" pitchFamily="34" charset="0"/>
                          <a:ea typeface="Calibri" panose="020F0502020204030204" pitchFamily="34" charset="0"/>
                          <a:cs typeface="Times New Roman" panose="02020603050405020304" pitchFamily="18" charset="0"/>
                        </a:rPr>
                        <a:t> </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0"/>
                        </a:spcAft>
                      </a:pPr>
                      <a:r>
                        <a:rPr lang="tr-TR" sz="1100" b="1">
                          <a:effectLst/>
                          <a:latin typeface="Calibri" panose="020F0502020204030204" pitchFamily="34" charset="0"/>
                          <a:ea typeface="Calibri" panose="020F0502020204030204" pitchFamily="34" charset="0"/>
                          <a:cs typeface="Times New Roman" panose="02020603050405020304" pitchFamily="18" charset="0"/>
                        </a:rPr>
                        <a:t> </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BDD6EE"/>
                      </a:solidFill>
                      <a:prstDash val="solid"/>
                      <a:round/>
                      <a:headEnd type="none" w="med" len="med"/>
                      <a:tailEnd type="none" w="med" len="med"/>
                    </a:lnL>
                    <a:lnR w="12700" cap="flat" cmpd="sng" algn="ctr">
                      <a:solidFill>
                        <a:srgbClr val="BDD6EE"/>
                      </a:solidFill>
                      <a:prstDash val="solid"/>
                      <a:round/>
                      <a:headEnd type="none" w="med" len="med"/>
                      <a:tailEnd type="none" w="med" len="med"/>
                    </a:lnR>
                    <a:lnT w="12700" cap="flat" cmpd="sng" algn="ctr">
                      <a:solidFill>
                        <a:srgbClr val="BDD6EE"/>
                      </a:solidFill>
                      <a:prstDash val="solid"/>
                      <a:round/>
                      <a:headEnd type="none" w="med" len="med"/>
                      <a:tailEnd type="none" w="med" len="med"/>
                    </a:lnT>
                    <a:lnB w="12700" cap="flat" cmpd="sng" algn="ctr">
                      <a:solidFill>
                        <a:srgbClr val="BDD6EE"/>
                      </a:solidFill>
                      <a:prstDash val="solid"/>
                      <a:round/>
                      <a:headEnd type="none" w="med" len="med"/>
                      <a:tailEnd type="none" w="med" len="med"/>
                    </a:lnB>
                  </a:tcPr>
                </a:tc>
                <a:tc>
                  <a:txBody>
                    <a:bodyPr/>
                    <a:lstStyle/>
                    <a:p>
                      <a:pPr algn="ctr">
                        <a:lnSpc>
                          <a:spcPct val="107000"/>
                        </a:lnSpc>
                        <a:spcAft>
                          <a:spcPts val="0"/>
                        </a:spcAft>
                      </a:pPr>
                      <a:r>
                        <a:rPr lang="tr-TR" sz="1100" dirty="0">
                          <a:effectLst/>
                          <a:latin typeface="Calibri" panose="020F0502020204030204" pitchFamily="34" charset="0"/>
                          <a:ea typeface="Calibri" panose="020F0502020204030204" pitchFamily="34" charset="0"/>
                          <a:cs typeface="Times New Roman" panose="02020603050405020304" pitchFamily="18" charset="0"/>
                        </a:rPr>
                        <a:t> </a:t>
                      </a:r>
                    </a:p>
                    <a:p>
                      <a:pPr algn="ctr">
                        <a:lnSpc>
                          <a:spcPct val="107000"/>
                        </a:lnSpc>
                        <a:spcAft>
                          <a:spcPts val="0"/>
                        </a:spcAft>
                      </a:pPr>
                      <a:r>
                        <a:rPr lang="tr-TR" sz="1100" dirty="0">
                          <a:effectLst/>
                          <a:latin typeface="Calibri" panose="020F0502020204030204" pitchFamily="34" charset="0"/>
                          <a:ea typeface="Calibri" panose="020F0502020204030204" pitchFamily="34" charset="0"/>
                          <a:cs typeface="Times New Roman" panose="02020603050405020304" pitchFamily="18" charset="0"/>
                        </a:rPr>
                        <a:t>……/……../20..</a:t>
                      </a:r>
                    </a:p>
                    <a:p>
                      <a:pPr algn="ctr">
                        <a:lnSpc>
                          <a:spcPct val="107000"/>
                        </a:lnSpc>
                        <a:spcAft>
                          <a:spcPts val="0"/>
                        </a:spcAft>
                      </a:pPr>
                      <a:r>
                        <a:rPr lang="tr-TR" sz="1100" dirty="0">
                          <a:effectLst/>
                          <a:latin typeface="Calibri" panose="020F0502020204030204" pitchFamily="34" charset="0"/>
                          <a:ea typeface="Calibri" panose="020F0502020204030204" pitchFamily="34" charset="0"/>
                          <a:cs typeface="Times New Roman" panose="02020603050405020304" pitchFamily="18" charset="0"/>
                        </a:rPr>
                        <a:t> </a:t>
                      </a:r>
                    </a:p>
                    <a:p>
                      <a:pPr algn="ctr">
                        <a:lnSpc>
                          <a:spcPct val="107000"/>
                        </a:lnSpc>
                        <a:spcAft>
                          <a:spcPts val="0"/>
                        </a:spcAft>
                      </a:pPr>
                      <a:r>
                        <a:rPr lang="tr-TR" sz="1100" dirty="0">
                          <a:effectLst/>
                          <a:latin typeface="Calibri" panose="020F0502020204030204" pitchFamily="34" charset="0"/>
                          <a:ea typeface="Calibri" panose="020F0502020204030204" pitchFamily="34" charset="0"/>
                          <a:cs typeface="Times New Roman" panose="02020603050405020304" pitchFamily="18" charset="0"/>
                        </a:rPr>
                        <a:t> </a:t>
                      </a:r>
                    </a:p>
                    <a:p>
                      <a:pPr algn="ctr">
                        <a:lnSpc>
                          <a:spcPct val="107000"/>
                        </a:lnSpc>
                        <a:spcAft>
                          <a:spcPts val="0"/>
                        </a:spcAft>
                      </a:pPr>
                      <a:r>
                        <a:rPr lang="tr-TR" sz="1100" dirty="0">
                          <a:effectLst/>
                          <a:latin typeface="Calibri" panose="020F0502020204030204" pitchFamily="34" charset="0"/>
                          <a:ea typeface="Calibri" panose="020F0502020204030204" pitchFamily="34" charset="0"/>
                          <a:cs typeface="Times New Roman" panose="02020603050405020304" pitchFamily="18" charset="0"/>
                        </a:rPr>
                        <a:t> </a:t>
                      </a:r>
                    </a:p>
                    <a:p>
                      <a:pPr algn="ctr">
                        <a:lnSpc>
                          <a:spcPct val="107000"/>
                        </a:lnSpc>
                        <a:spcAft>
                          <a:spcPts val="0"/>
                        </a:spcAft>
                      </a:pPr>
                      <a:r>
                        <a:rPr lang="tr-TR" sz="1100" dirty="0">
                          <a:effectLst/>
                          <a:latin typeface="Calibri" panose="020F0502020204030204" pitchFamily="34" charset="0"/>
                          <a:ea typeface="Calibri" panose="020F0502020204030204" pitchFamily="34" charset="0"/>
                          <a:cs typeface="Times New Roman" panose="02020603050405020304" pitchFamily="18" charset="0"/>
                        </a:rPr>
                        <a:t>(imza)</a:t>
                      </a:r>
                    </a:p>
                    <a:p>
                      <a:pPr algn="ctr">
                        <a:lnSpc>
                          <a:spcPct val="107000"/>
                        </a:lnSpc>
                        <a:spcAft>
                          <a:spcPts val="0"/>
                        </a:spcAft>
                      </a:pPr>
                      <a:r>
                        <a:rPr lang="tr-TR" sz="1100" dirty="0">
                          <a:effectLst/>
                          <a:latin typeface="Calibri" panose="020F0502020204030204" pitchFamily="34" charset="0"/>
                          <a:ea typeface="Calibri" panose="020F0502020204030204" pitchFamily="34" charset="0"/>
                          <a:cs typeface="Times New Roman" panose="02020603050405020304" pitchFamily="18" charset="0"/>
                        </a:rPr>
                        <a:t>Bölüm/Program Başkanı</a:t>
                      </a:r>
                    </a:p>
                    <a:p>
                      <a:pPr>
                        <a:lnSpc>
                          <a:spcPct val="107000"/>
                        </a:lnSpc>
                        <a:spcAft>
                          <a:spcPts val="0"/>
                        </a:spcAft>
                      </a:pPr>
                      <a:r>
                        <a:rPr lang="tr-TR" sz="1100" dirty="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BDD6EE"/>
                      </a:solidFill>
                      <a:prstDash val="solid"/>
                      <a:round/>
                      <a:headEnd type="none" w="med" len="med"/>
                      <a:tailEnd type="none" w="med" len="med"/>
                    </a:lnL>
                    <a:lnR w="12700" cap="flat" cmpd="sng" algn="ctr">
                      <a:solidFill>
                        <a:srgbClr val="BDD6EE"/>
                      </a:solidFill>
                      <a:prstDash val="solid"/>
                      <a:round/>
                      <a:headEnd type="none" w="med" len="med"/>
                      <a:tailEnd type="none" w="med" len="med"/>
                    </a:lnR>
                    <a:lnT w="12700" cap="flat" cmpd="sng" algn="ctr">
                      <a:solidFill>
                        <a:srgbClr val="BDD6EE"/>
                      </a:solidFill>
                      <a:prstDash val="solid"/>
                      <a:round/>
                      <a:headEnd type="none" w="med" len="med"/>
                      <a:tailEnd type="none" w="med" len="med"/>
                    </a:lnT>
                    <a:lnB w="12700" cap="flat" cmpd="sng" algn="ctr">
                      <a:solidFill>
                        <a:srgbClr val="BDD6EE"/>
                      </a:solidFill>
                      <a:prstDash val="solid"/>
                      <a:round/>
                      <a:headEnd type="none" w="med" len="med"/>
                      <a:tailEnd type="none" w="med" len="med"/>
                    </a:lnB>
                  </a:tcPr>
                </a:tc>
                <a:extLst>
                  <a:ext uri="{0D108BD9-81ED-4DB2-BD59-A6C34878D82A}">
                    <a16:rowId xmlns:a16="http://schemas.microsoft.com/office/drawing/2014/main" val="2935992430"/>
                  </a:ext>
                </a:extLst>
              </a:tr>
            </a:tbl>
          </a:graphicData>
        </a:graphic>
      </p:graphicFrame>
      <p:sp>
        <p:nvSpPr>
          <p:cNvPr id="6" name="Dikdörtgen 5"/>
          <p:cNvSpPr/>
          <p:nvPr/>
        </p:nvSpPr>
        <p:spPr>
          <a:xfrm>
            <a:off x="109390" y="1489905"/>
            <a:ext cx="4630061" cy="369332"/>
          </a:xfrm>
          <a:prstGeom prst="rect">
            <a:avLst/>
          </a:prstGeom>
          <a:solidFill>
            <a:srgbClr val="FF0000"/>
          </a:solidFill>
          <a:ln w="57150">
            <a:solidFill>
              <a:schemeClr val="accent2">
                <a:lumMod val="60000"/>
                <a:lumOff val="40000"/>
              </a:schemeClr>
            </a:solidFill>
          </a:ln>
        </p:spPr>
        <p:txBody>
          <a:bodyPr wrap="square">
            <a:spAutoFit/>
          </a:bodyPr>
          <a:lstStyle/>
          <a:p>
            <a:pPr>
              <a:defRPr/>
            </a:pPr>
            <a:r>
              <a:rPr lang="tr-TR" altLang="tr-TR" dirty="0" smtClean="0">
                <a:solidFill>
                  <a:schemeClr val="bg1"/>
                </a:solidFill>
                <a:latin typeface="Calibri" panose="020F0502020204030204" pitchFamily="34" charset="0"/>
                <a:ea typeface="Calibri" panose="020F0502020204030204" pitchFamily="34" charset="0"/>
                <a:cs typeface="Times New Roman" panose="02020603050405020304" pitchFamily="18" charset="0"/>
              </a:rPr>
              <a:t>Ek-2 </a:t>
            </a:r>
            <a:r>
              <a:rPr lang="tr-TR" altLang="tr-TR" dirty="0">
                <a:solidFill>
                  <a:schemeClr val="bg1"/>
                </a:solidFill>
                <a:latin typeface="Calibri" panose="020F0502020204030204" pitchFamily="34" charset="0"/>
                <a:ea typeface="Calibri" panose="020F0502020204030204" pitchFamily="34" charset="0"/>
                <a:cs typeface="Times New Roman" panose="02020603050405020304" pitchFamily="18" charset="0"/>
              </a:rPr>
              <a:t>Bölüm/Program bazında </a:t>
            </a:r>
            <a:r>
              <a:rPr lang="tr-TR" altLang="tr-TR" dirty="0" smtClean="0">
                <a:solidFill>
                  <a:schemeClr val="bg1"/>
                </a:solidFill>
                <a:latin typeface="Calibri" panose="020F0502020204030204" pitchFamily="34" charset="0"/>
                <a:ea typeface="Calibri" panose="020F0502020204030204" pitchFamily="34" charset="0"/>
                <a:cs typeface="Times New Roman" panose="02020603050405020304" pitchFamily="18" charset="0"/>
              </a:rPr>
              <a:t>Beyanname</a:t>
            </a:r>
            <a:endParaRPr kumimoji="0" lang="tr-TR" b="1" i="0" u="none" strike="noStrike" kern="1200" cap="none" spc="0" normalizeH="0" baseline="0" noProof="0" dirty="0">
              <a:ln>
                <a:noFill/>
              </a:ln>
              <a:solidFill>
                <a:schemeClr val="bg1"/>
              </a:solidFill>
              <a:effectLst/>
              <a:uLnTx/>
              <a:uFillTx/>
              <a:latin typeface="Calibri" panose="020F0502020204030204"/>
            </a:endParaRPr>
          </a:p>
        </p:txBody>
      </p:sp>
      <p:graphicFrame>
        <p:nvGraphicFramePr>
          <p:cNvPr id="7" name="Tablo 6"/>
          <p:cNvGraphicFramePr>
            <a:graphicFrameLocks noGrp="1"/>
          </p:cNvGraphicFramePr>
          <p:nvPr>
            <p:extLst>
              <p:ext uri="{D42A27DB-BD31-4B8C-83A1-F6EECF244321}">
                <p14:modId xmlns:p14="http://schemas.microsoft.com/office/powerpoint/2010/main" val="663332717"/>
              </p:ext>
            </p:extLst>
          </p:nvPr>
        </p:nvGraphicFramePr>
        <p:xfrm>
          <a:off x="6352714" y="2332685"/>
          <a:ext cx="5754370" cy="2544066"/>
        </p:xfrm>
        <a:graphic>
          <a:graphicData uri="http://schemas.openxmlformats.org/drawingml/2006/table">
            <a:tbl>
              <a:tblPr firstRow="1" firstCol="1" bandRow="1"/>
              <a:tblGrid>
                <a:gridCol w="3237230">
                  <a:extLst>
                    <a:ext uri="{9D8B030D-6E8A-4147-A177-3AD203B41FA5}">
                      <a16:colId xmlns:a16="http://schemas.microsoft.com/office/drawing/2014/main" val="1695423366"/>
                    </a:ext>
                  </a:extLst>
                </a:gridCol>
                <a:gridCol w="2517140">
                  <a:extLst>
                    <a:ext uri="{9D8B030D-6E8A-4147-A177-3AD203B41FA5}">
                      <a16:colId xmlns:a16="http://schemas.microsoft.com/office/drawing/2014/main" val="750784598"/>
                    </a:ext>
                  </a:extLst>
                </a:gridCol>
              </a:tblGrid>
              <a:tr h="0">
                <a:tc>
                  <a:txBody>
                    <a:bodyPr/>
                    <a:lstStyle/>
                    <a:p>
                      <a:pPr>
                        <a:lnSpc>
                          <a:spcPct val="107000"/>
                        </a:lnSpc>
                        <a:spcAft>
                          <a:spcPts val="0"/>
                        </a:spcAft>
                      </a:pPr>
                      <a:r>
                        <a:rPr lang="tr-TR" sz="1100" b="1">
                          <a:effectLst/>
                          <a:latin typeface="Calibri" panose="020F0502020204030204" pitchFamily="34" charset="0"/>
                          <a:ea typeface="Calibri" panose="020F0502020204030204" pitchFamily="34" charset="0"/>
                          <a:cs typeface="Times New Roman" panose="02020603050405020304" pitchFamily="18" charset="0"/>
                        </a:rPr>
                        <a:t>BÖLÜM/PROGRAM ADI</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BDD6EE"/>
                      </a:solidFill>
                      <a:prstDash val="solid"/>
                      <a:round/>
                      <a:headEnd type="none" w="med" len="med"/>
                      <a:tailEnd type="none" w="med" len="med"/>
                    </a:lnL>
                    <a:lnR w="12700" cap="flat" cmpd="sng" algn="ctr">
                      <a:solidFill>
                        <a:srgbClr val="BDD6EE"/>
                      </a:solidFill>
                      <a:prstDash val="solid"/>
                      <a:round/>
                      <a:headEnd type="none" w="med" len="med"/>
                      <a:tailEnd type="none" w="med" len="med"/>
                    </a:lnR>
                    <a:lnT w="12700" cap="flat" cmpd="sng" algn="ctr">
                      <a:solidFill>
                        <a:srgbClr val="BDD6EE"/>
                      </a:solidFill>
                      <a:prstDash val="solid"/>
                      <a:round/>
                      <a:headEnd type="none" w="med" len="med"/>
                      <a:tailEnd type="none" w="med" len="med"/>
                    </a:lnT>
                    <a:lnB w="19050" cap="flat" cmpd="sng" algn="ctr">
                      <a:solidFill>
                        <a:srgbClr val="9CC2E5"/>
                      </a:solidFill>
                      <a:prstDash val="solid"/>
                      <a:round/>
                      <a:headEnd type="none" w="med" len="med"/>
                      <a:tailEnd type="none" w="med" len="med"/>
                    </a:lnB>
                  </a:tcPr>
                </a:tc>
                <a:tc>
                  <a:txBody>
                    <a:bodyPr/>
                    <a:lstStyle/>
                    <a:p>
                      <a:pPr>
                        <a:lnSpc>
                          <a:spcPct val="107000"/>
                        </a:lnSpc>
                        <a:spcAft>
                          <a:spcPts val="0"/>
                        </a:spcAft>
                      </a:pPr>
                      <a:r>
                        <a:rPr lang="tr-TR" sz="1100" b="1">
                          <a:effectLst/>
                          <a:latin typeface="Calibri" panose="020F0502020204030204" pitchFamily="34" charset="0"/>
                          <a:ea typeface="Calibri" panose="020F0502020204030204" pitchFamily="34" charset="0"/>
                          <a:cs typeface="Times New Roman" panose="02020603050405020304" pitchFamily="18" charset="0"/>
                        </a:rPr>
                        <a:t> </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BDD6EE"/>
                      </a:solidFill>
                      <a:prstDash val="solid"/>
                      <a:round/>
                      <a:headEnd type="none" w="med" len="med"/>
                      <a:tailEnd type="none" w="med" len="med"/>
                    </a:lnL>
                    <a:lnR w="12700" cap="flat" cmpd="sng" algn="ctr">
                      <a:solidFill>
                        <a:srgbClr val="BDD6EE"/>
                      </a:solidFill>
                      <a:prstDash val="solid"/>
                      <a:round/>
                      <a:headEnd type="none" w="med" len="med"/>
                      <a:tailEnd type="none" w="med" len="med"/>
                    </a:lnR>
                    <a:lnT w="12700" cap="flat" cmpd="sng" algn="ctr">
                      <a:solidFill>
                        <a:srgbClr val="BDD6EE"/>
                      </a:solidFill>
                      <a:prstDash val="solid"/>
                      <a:round/>
                      <a:headEnd type="none" w="med" len="med"/>
                      <a:tailEnd type="none" w="med" len="med"/>
                    </a:lnT>
                    <a:lnB w="19050" cap="flat" cmpd="sng" algn="ctr">
                      <a:solidFill>
                        <a:srgbClr val="9CC2E5"/>
                      </a:solidFill>
                      <a:prstDash val="solid"/>
                      <a:round/>
                      <a:headEnd type="none" w="med" len="med"/>
                      <a:tailEnd type="none" w="med" len="med"/>
                    </a:lnB>
                  </a:tcPr>
                </a:tc>
                <a:extLst>
                  <a:ext uri="{0D108BD9-81ED-4DB2-BD59-A6C34878D82A}">
                    <a16:rowId xmlns:a16="http://schemas.microsoft.com/office/drawing/2014/main" val="4044135127"/>
                  </a:ext>
                </a:extLst>
              </a:tr>
              <a:tr h="0">
                <a:tc>
                  <a:txBody>
                    <a:bodyPr/>
                    <a:lstStyle/>
                    <a:p>
                      <a:pPr>
                        <a:lnSpc>
                          <a:spcPct val="107000"/>
                        </a:lnSpc>
                        <a:spcAft>
                          <a:spcPts val="0"/>
                        </a:spcAft>
                      </a:pPr>
                      <a:r>
                        <a:rPr lang="tr-TR" sz="1100" b="1">
                          <a:effectLst/>
                          <a:latin typeface="Calibri" panose="020F0502020204030204" pitchFamily="34" charset="0"/>
                          <a:ea typeface="Calibri" panose="020F0502020204030204" pitchFamily="34" charset="0"/>
                          <a:cs typeface="Times New Roman" panose="02020603050405020304" pitchFamily="18" charset="0"/>
                        </a:rPr>
                        <a:t>BOLOGNA TEMSİLCİSİ, AD-SOYAD, UNVANI</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BDD6EE"/>
                      </a:solidFill>
                      <a:prstDash val="solid"/>
                      <a:round/>
                      <a:headEnd type="none" w="med" len="med"/>
                      <a:tailEnd type="none" w="med" len="med"/>
                    </a:lnL>
                    <a:lnR w="12700" cap="flat" cmpd="sng" algn="ctr">
                      <a:solidFill>
                        <a:srgbClr val="BDD6EE"/>
                      </a:solidFill>
                      <a:prstDash val="solid"/>
                      <a:round/>
                      <a:headEnd type="none" w="med" len="med"/>
                      <a:tailEnd type="none" w="med" len="med"/>
                    </a:lnR>
                    <a:lnT w="19050" cap="flat" cmpd="sng" algn="ctr">
                      <a:solidFill>
                        <a:srgbClr val="9CC2E5"/>
                      </a:solidFill>
                      <a:prstDash val="solid"/>
                      <a:round/>
                      <a:headEnd type="none" w="med" len="med"/>
                      <a:tailEnd type="none" w="med" len="med"/>
                    </a:lnT>
                    <a:lnB w="12700" cap="flat" cmpd="sng" algn="ctr">
                      <a:solidFill>
                        <a:srgbClr val="BDD6EE"/>
                      </a:solidFill>
                      <a:prstDash val="solid"/>
                      <a:round/>
                      <a:headEnd type="none" w="med" len="med"/>
                      <a:tailEnd type="none" w="med" len="med"/>
                    </a:lnB>
                  </a:tcPr>
                </a:tc>
                <a:tc>
                  <a:txBody>
                    <a:bodyPr/>
                    <a:lstStyle/>
                    <a:p>
                      <a:pPr>
                        <a:lnSpc>
                          <a:spcPct val="107000"/>
                        </a:lnSpc>
                        <a:spcAft>
                          <a:spcPts val="0"/>
                        </a:spcAft>
                      </a:pPr>
                      <a:r>
                        <a:rPr lang="tr-TR" sz="110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BDD6EE"/>
                      </a:solidFill>
                      <a:prstDash val="solid"/>
                      <a:round/>
                      <a:headEnd type="none" w="med" len="med"/>
                      <a:tailEnd type="none" w="med" len="med"/>
                    </a:lnL>
                    <a:lnR w="12700" cap="flat" cmpd="sng" algn="ctr">
                      <a:solidFill>
                        <a:srgbClr val="BDD6EE"/>
                      </a:solidFill>
                      <a:prstDash val="solid"/>
                      <a:round/>
                      <a:headEnd type="none" w="med" len="med"/>
                      <a:tailEnd type="none" w="med" len="med"/>
                    </a:lnR>
                    <a:lnT w="19050" cap="flat" cmpd="sng" algn="ctr">
                      <a:solidFill>
                        <a:srgbClr val="9CC2E5"/>
                      </a:solidFill>
                      <a:prstDash val="solid"/>
                      <a:round/>
                      <a:headEnd type="none" w="med" len="med"/>
                      <a:tailEnd type="none" w="med" len="med"/>
                    </a:lnT>
                    <a:lnB w="12700" cap="flat" cmpd="sng" algn="ctr">
                      <a:solidFill>
                        <a:srgbClr val="BDD6EE"/>
                      </a:solidFill>
                      <a:prstDash val="solid"/>
                      <a:round/>
                      <a:headEnd type="none" w="med" len="med"/>
                      <a:tailEnd type="none" w="med" len="med"/>
                    </a:lnB>
                  </a:tcPr>
                </a:tc>
                <a:extLst>
                  <a:ext uri="{0D108BD9-81ED-4DB2-BD59-A6C34878D82A}">
                    <a16:rowId xmlns:a16="http://schemas.microsoft.com/office/drawing/2014/main" val="2976980105"/>
                  </a:ext>
                </a:extLst>
              </a:tr>
              <a:tr h="0">
                <a:tc>
                  <a:txBody>
                    <a:bodyPr/>
                    <a:lstStyle/>
                    <a:p>
                      <a:pPr>
                        <a:lnSpc>
                          <a:spcPct val="107000"/>
                        </a:lnSpc>
                        <a:spcAft>
                          <a:spcPts val="0"/>
                        </a:spcAft>
                      </a:pPr>
                      <a:r>
                        <a:rPr lang="tr-TR" sz="1100" b="1">
                          <a:effectLst/>
                          <a:latin typeface="Calibri" panose="020F0502020204030204" pitchFamily="34" charset="0"/>
                          <a:ea typeface="Calibri" panose="020F0502020204030204" pitchFamily="34" charset="0"/>
                          <a:cs typeface="Times New Roman" panose="02020603050405020304" pitchFamily="18" charset="0"/>
                        </a:rPr>
                        <a:t>DEKAN/MÜDÜR,  AD-SOYAD, UNVANI</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BDD6EE"/>
                      </a:solidFill>
                      <a:prstDash val="solid"/>
                      <a:round/>
                      <a:headEnd type="none" w="med" len="med"/>
                      <a:tailEnd type="none" w="med" len="med"/>
                    </a:lnL>
                    <a:lnR w="12700" cap="flat" cmpd="sng" algn="ctr">
                      <a:solidFill>
                        <a:srgbClr val="BDD6EE"/>
                      </a:solidFill>
                      <a:prstDash val="solid"/>
                      <a:round/>
                      <a:headEnd type="none" w="med" len="med"/>
                      <a:tailEnd type="none" w="med" len="med"/>
                    </a:lnR>
                    <a:lnT w="12700" cap="flat" cmpd="sng" algn="ctr">
                      <a:solidFill>
                        <a:srgbClr val="BDD6EE"/>
                      </a:solidFill>
                      <a:prstDash val="solid"/>
                      <a:round/>
                      <a:headEnd type="none" w="med" len="med"/>
                      <a:tailEnd type="none" w="med" len="med"/>
                    </a:lnT>
                    <a:lnB w="12700" cap="flat" cmpd="sng" algn="ctr">
                      <a:solidFill>
                        <a:srgbClr val="BDD6EE"/>
                      </a:solidFill>
                      <a:prstDash val="solid"/>
                      <a:round/>
                      <a:headEnd type="none" w="med" len="med"/>
                      <a:tailEnd type="none" w="med" len="med"/>
                    </a:lnB>
                  </a:tcPr>
                </a:tc>
                <a:tc>
                  <a:txBody>
                    <a:bodyPr/>
                    <a:lstStyle/>
                    <a:p>
                      <a:pPr>
                        <a:lnSpc>
                          <a:spcPct val="107000"/>
                        </a:lnSpc>
                        <a:spcAft>
                          <a:spcPts val="0"/>
                        </a:spcAft>
                      </a:pPr>
                      <a:r>
                        <a:rPr lang="tr-TR" sz="110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BDD6EE"/>
                      </a:solidFill>
                      <a:prstDash val="solid"/>
                      <a:round/>
                      <a:headEnd type="none" w="med" len="med"/>
                      <a:tailEnd type="none" w="med" len="med"/>
                    </a:lnL>
                    <a:lnR w="12700" cap="flat" cmpd="sng" algn="ctr">
                      <a:solidFill>
                        <a:srgbClr val="BDD6EE"/>
                      </a:solidFill>
                      <a:prstDash val="solid"/>
                      <a:round/>
                      <a:headEnd type="none" w="med" len="med"/>
                      <a:tailEnd type="none" w="med" len="med"/>
                    </a:lnR>
                    <a:lnT w="12700" cap="flat" cmpd="sng" algn="ctr">
                      <a:solidFill>
                        <a:srgbClr val="BDD6EE"/>
                      </a:solidFill>
                      <a:prstDash val="solid"/>
                      <a:round/>
                      <a:headEnd type="none" w="med" len="med"/>
                      <a:tailEnd type="none" w="med" len="med"/>
                    </a:lnT>
                    <a:lnB w="12700" cap="flat" cmpd="sng" algn="ctr">
                      <a:solidFill>
                        <a:srgbClr val="BDD6EE"/>
                      </a:solidFill>
                      <a:prstDash val="solid"/>
                      <a:round/>
                      <a:headEnd type="none" w="med" len="med"/>
                      <a:tailEnd type="none" w="med" len="med"/>
                    </a:lnB>
                  </a:tcPr>
                </a:tc>
                <a:extLst>
                  <a:ext uri="{0D108BD9-81ED-4DB2-BD59-A6C34878D82A}">
                    <a16:rowId xmlns:a16="http://schemas.microsoft.com/office/drawing/2014/main" val="1464508533"/>
                  </a:ext>
                </a:extLst>
              </a:tr>
              <a:tr h="0">
                <a:tc gridSpan="2">
                  <a:txBody>
                    <a:bodyPr/>
                    <a:lstStyle/>
                    <a:p>
                      <a:pPr>
                        <a:lnSpc>
                          <a:spcPct val="107000"/>
                        </a:lnSpc>
                        <a:spcAft>
                          <a:spcPts val="0"/>
                        </a:spcAft>
                      </a:pPr>
                      <a:r>
                        <a:rPr lang="tr-TR" sz="1200">
                          <a:effectLst/>
                          <a:latin typeface="Calibri" panose="020F0502020204030204" pitchFamily="34" charset="0"/>
                          <a:ea typeface="Calibri" panose="020F0502020204030204" pitchFamily="34" charset="0"/>
                          <a:cs typeface="Times New Roman" panose="02020603050405020304" pitchFamily="18" charset="0"/>
                        </a:rPr>
                        <a:t>Bölüm/Program bazındaki tüm sınıfların müfredatlarında yapılan düzenlemelerin Bologna Bilgi Paketine doğru bir şekilde yansıtıldığını beyan ederiz.</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BDD6EE"/>
                      </a:solidFill>
                      <a:prstDash val="solid"/>
                      <a:round/>
                      <a:headEnd type="none" w="med" len="med"/>
                      <a:tailEnd type="none" w="med" len="med"/>
                    </a:lnL>
                    <a:lnR w="12700" cap="flat" cmpd="sng" algn="ctr">
                      <a:solidFill>
                        <a:srgbClr val="BDD6EE"/>
                      </a:solidFill>
                      <a:prstDash val="solid"/>
                      <a:round/>
                      <a:headEnd type="none" w="med" len="med"/>
                      <a:tailEnd type="none" w="med" len="med"/>
                    </a:lnR>
                    <a:lnT w="12700" cap="flat" cmpd="sng" algn="ctr">
                      <a:solidFill>
                        <a:srgbClr val="BDD6EE"/>
                      </a:solidFill>
                      <a:prstDash val="solid"/>
                      <a:round/>
                      <a:headEnd type="none" w="med" len="med"/>
                      <a:tailEnd type="none" w="med" len="med"/>
                    </a:lnT>
                    <a:lnB w="12700" cap="flat" cmpd="sng" algn="ctr">
                      <a:solidFill>
                        <a:srgbClr val="BDD6EE"/>
                      </a:solidFill>
                      <a:prstDash val="solid"/>
                      <a:round/>
                      <a:headEnd type="none" w="med" len="med"/>
                      <a:tailEnd type="none" w="med" len="med"/>
                    </a:lnB>
                  </a:tcPr>
                </a:tc>
                <a:tc hMerge="1">
                  <a:txBody>
                    <a:bodyPr/>
                    <a:lstStyle/>
                    <a:p>
                      <a:endParaRPr lang="tr-TR"/>
                    </a:p>
                  </a:txBody>
                  <a:tcPr/>
                </a:tc>
                <a:extLst>
                  <a:ext uri="{0D108BD9-81ED-4DB2-BD59-A6C34878D82A}">
                    <a16:rowId xmlns:a16="http://schemas.microsoft.com/office/drawing/2014/main" val="2943423386"/>
                  </a:ext>
                </a:extLst>
              </a:tr>
              <a:tr h="0">
                <a:tc>
                  <a:txBody>
                    <a:bodyPr/>
                    <a:lstStyle/>
                    <a:p>
                      <a:pPr algn="ctr">
                        <a:lnSpc>
                          <a:spcPct val="107000"/>
                        </a:lnSpc>
                        <a:spcAft>
                          <a:spcPts val="0"/>
                        </a:spcAft>
                      </a:pPr>
                      <a:r>
                        <a:rPr lang="tr-TR" sz="1100" b="1">
                          <a:effectLst/>
                          <a:latin typeface="Calibri" panose="020F0502020204030204" pitchFamily="34" charset="0"/>
                          <a:ea typeface="Calibri" panose="020F0502020204030204" pitchFamily="34" charset="0"/>
                          <a:cs typeface="Times New Roman" panose="02020603050405020304" pitchFamily="18" charset="0"/>
                        </a:rPr>
                        <a:t> </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0"/>
                        </a:spcAft>
                      </a:pPr>
                      <a:r>
                        <a:rPr lang="tr-TR" sz="1100" b="1">
                          <a:effectLst/>
                          <a:latin typeface="Calibri" panose="020F0502020204030204" pitchFamily="34" charset="0"/>
                          <a:ea typeface="Calibri" panose="020F0502020204030204" pitchFamily="34" charset="0"/>
                          <a:cs typeface="Times New Roman" panose="02020603050405020304" pitchFamily="18" charset="0"/>
                        </a:rPr>
                        <a:t>……/……../20..</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0"/>
                        </a:spcAft>
                      </a:pPr>
                      <a:r>
                        <a:rPr lang="tr-TR" sz="1100" b="1">
                          <a:effectLst/>
                          <a:latin typeface="Calibri" panose="020F0502020204030204" pitchFamily="34" charset="0"/>
                          <a:ea typeface="Calibri" panose="020F0502020204030204" pitchFamily="34" charset="0"/>
                          <a:cs typeface="Times New Roman" panose="02020603050405020304" pitchFamily="18" charset="0"/>
                        </a:rPr>
                        <a:t> </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0"/>
                        </a:spcAft>
                      </a:pPr>
                      <a:r>
                        <a:rPr lang="tr-TR" sz="1100" b="1">
                          <a:effectLst/>
                          <a:latin typeface="Calibri" panose="020F0502020204030204" pitchFamily="34" charset="0"/>
                          <a:ea typeface="Calibri" panose="020F0502020204030204" pitchFamily="34" charset="0"/>
                          <a:cs typeface="Times New Roman" panose="02020603050405020304" pitchFamily="18" charset="0"/>
                        </a:rPr>
                        <a:t> </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0"/>
                        </a:spcAft>
                      </a:pPr>
                      <a:r>
                        <a:rPr lang="tr-TR" sz="1100" b="1">
                          <a:effectLst/>
                          <a:latin typeface="Calibri" panose="020F0502020204030204" pitchFamily="34" charset="0"/>
                          <a:ea typeface="Calibri" panose="020F0502020204030204" pitchFamily="34" charset="0"/>
                          <a:cs typeface="Times New Roman" panose="02020603050405020304" pitchFamily="18" charset="0"/>
                        </a:rPr>
                        <a:t> </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0"/>
                        </a:spcAft>
                      </a:pPr>
                      <a:r>
                        <a:rPr lang="tr-TR" sz="1100">
                          <a:effectLst/>
                          <a:latin typeface="Calibri" panose="020F0502020204030204" pitchFamily="34" charset="0"/>
                          <a:ea typeface="Calibri" panose="020F0502020204030204" pitchFamily="34" charset="0"/>
                          <a:cs typeface="Times New Roman" panose="02020603050405020304" pitchFamily="18" charset="0"/>
                        </a:rPr>
                        <a:t>(imza)</a:t>
                      </a:r>
                    </a:p>
                    <a:p>
                      <a:pPr algn="ctr">
                        <a:lnSpc>
                          <a:spcPct val="107000"/>
                        </a:lnSpc>
                        <a:spcAft>
                          <a:spcPts val="0"/>
                        </a:spcAft>
                      </a:pPr>
                      <a:r>
                        <a:rPr lang="tr-TR" sz="1100">
                          <a:effectLst/>
                          <a:latin typeface="Calibri" panose="020F0502020204030204" pitchFamily="34" charset="0"/>
                          <a:ea typeface="Calibri" panose="020F0502020204030204" pitchFamily="34" charset="0"/>
                          <a:cs typeface="Times New Roman" panose="02020603050405020304" pitchFamily="18" charset="0"/>
                        </a:rPr>
                        <a:t>Bologna Temsilcisi</a:t>
                      </a:r>
                    </a:p>
                    <a:p>
                      <a:pPr algn="ctr">
                        <a:lnSpc>
                          <a:spcPct val="107000"/>
                        </a:lnSpc>
                        <a:spcAft>
                          <a:spcPts val="0"/>
                        </a:spcAft>
                      </a:pPr>
                      <a:r>
                        <a:rPr lang="tr-TR" sz="1100" b="1">
                          <a:effectLst/>
                          <a:latin typeface="Calibri" panose="020F0502020204030204" pitchFamily="34" charset="0"/>
                          <a:ea typeface="Calibri" panose="020F0502020204030204" pitchFamily="34" charset="0"/>
                          <a:cs typeface="Times New Roman" panose="02020603050405020304" pitchFamily="18" charset="0"/>
                        </a:rPr>
                        <a:t> </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0"/>
                        </a:spcAft>
                      </a:pPr>
                      <a:r>
                        <a:rPr lang="tr-TR" sz="1100" b="1">
                          <a:effectLst/>
                          <a:latin typeface="Calibri" panose="020F0502020204030204" pitchFamily="34" charset="0"/>
                          <a:ea typeface="Calibri" panose="020F0502020204030204" pitchFamily="34" charset="0"/>
                          <a:cs typeface="Times New Roman" panose="02020603050405020304" pitchFamily="18" charset="0"/>
                        </a:rPr>
                        <a:t> </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BDD6EE"/>
                      </a:solidFill>
                      <a:prstDash val="solid"/>
                      <a:round/>
                      <a:headEnd type="none" w="med" len="med"/>
                      <a:tailEnd type="none" w="med" len="med"/>
                    </a:lnL>
                    <a:lnR w="12700" cap="flat" cmpd="sng" algn="ctr">
                      <a:solidFill>
                        <a:srgbClr val="BDD6EE"/>
                      </a:solidFill>
                      <a:prstDash val="solid"/>
                      <a:round/>
                      <a:headEnd type="none" w="med" len="med"/>
                      <a:tailEnd type="none" w="med" len="med"/>
                    </a:lnR>
                    <a:lnT w="12700" cap="flat" cmpd="sng" algn="ctr">
                      <a:solidFill>
                        <a:srgbClr val="BDD6EE"/>
                      </a:solidFill>
                      <a:prstDash val="solid"/>
                      <a:round/>
                      <a:headEnd type="none" w="med" len="med"/>
                      <a:tailEnd type="none" w="med" len="med"/>
                    </a:lnT>
                    <a:lnB w="12700" cap="flat" cmpd="sng" algn="ctr">
                      <a:solidFill>
                        <a:srgbClr val="BDD6EE"/>
                      </a:solidFill>
                      <a:prstDash val="solid"/>
                      <a:round/>
                      <a:headEnd type="none" w="med" len="med"/>
                      <a:tailEnd type="none" w="med" len="med"/>
                    </a:lnB>
                  </a:tcPr>
                </a:tc>
                <a:tc>
                  <a:txBody>
                    <a:bodyPr/>
                    <a:lstStyle/>
                    <a:p>
                      <a:pPr algn="ctr">
                        <a:lnSpc>
                          <a:spcPct val="107000"/>
                        </a:lnSpc>
                        <a:spcAft>
                          <a:spcPts val="0"/>
                        </a:spcAft>
                      </a:pPr>
                      <a:r>
                        <a:rPr lang="tr-TR" sz="1100" dirty="0">
                          <a:effectLst/>
                          <a:latin typeface="Calibri" panose="020F0502020204030204" pitchFamily="34" charset="0"/>
                          <a:ea typeface="Calibri" panose="020F0502020204030204" pitchFamily="34" charset="0"/>
                          <a:cs typeface="Times New Roman" panose="02020603050405020304" pitchFamily="18" charset="0"/>
                        </a:rPr>
                        <a:t> </a:t>
                      </a:r>
                    </a:p>
                    <a:p>
                      <a:pPr algn="ctr">
                        <a:lnSpc>
                          <a:spcPct val="107000"/>
                        </a:lnSpc>
                        <a:spcAft>
                          <a:spcPts val="0"/>
                        </a:spcAft>
                      </a:pPr>
                      <a:r>
                        <a:rPr lang="tr-TR" sz="1100" dirty="0">
                          <a:effectLst/>
                          <a:latin typeface="Calibri" panose="020F0502020204030204" pitchFamily="34" charset="0"/>
                          <a:ea typeface="Calibri" panose="020F0502020204030204" pitchFamily="34" charset="0"/>
                          <a:cs typeface="Times New Roman" panose="02020603050405020304" pitchFamily="18" charset="0"/>
                        </a:rPr>
                        <a:t>……/……../20..</a:t>
                      </a:r>
                    </a:p>
                    <a:p>
                      <a:pPr algn="ctr">
                        <a:lnSpc>
                          <a:spcPct val="107000"/>
                        </a:lnSpc>
                        <a:spcAft>
                          <a:spcPts val="0"/>
                        </a:spcAft>
                      </a:pPr>
                      <a:r>
                        <a:rPr lang="tr-TR" sz="1100" dirty="0">
                          <a:effectLst/>
                          <a:latin typeface="Calibri" panose="020F0502020204030204" pitchFamily="34" charset="0"/>
                          <a:ea typeface="Calibri" panose="020F0502020204030204" pitchFamily="34" charset="0"/>
                          <a:cs typeface="Times New Roman" panose="02020603050405020304" pitchFamily="18" charset="0"/>
                        </a:rPr>
                        <a:t> </a:t>
                      </a:r>
                    </a:p>
                    <a:p>
                      <a:pPr algn="ctr">
                        <a:lnSpc>
                          <a:spcPct val="107000"/>
                        </a:lnSpc>
                        <a:spcAft>
                          <a:spcPts val="0"/>
                        </a:spcAft>
                      </a:pPr>
                      <a:r>
                        <a:rPr lang="tr-TR" sz="1100" dirty="0">
                          <a:effectLst/>
                          <a:latin typeface="Calibri" panose="020F0502020204030204" pitchFamily="34" charset="0"/>
                          <a:ea typeface="Calibri" panose="020F0502020204030204" pitchFamily="34" charset="0"/>
                          <a:cs typeface="Times New Roman" panose="02020603050405020304" pitchFamily="18" charset="0"/>
                        </a:rPr>
                        <a:t> </a:t>
                      </a:r>
                    </a:p>
                    <a:p>
                      <a:pPr algn="ctr">
                        <a:lnSpc>
                          <a:spcPct val="107000"/>
                        </a:lnSpc>
                        <a:spcAft>
                          <a:spcPts val="0"/>
                        </a:spcAft>
                      </a:pPr>
                      <a:r>
                        <a:rPr lang="tr-TR" sz="1100" dirty="0">
                          <a:effectLst/>
                          <a:latin typeface="Calibri" panose="020F0502020204030204" pitchFamily="34" charset="0"/>
                          <a:ea typeface="Calibri" panose="020F0502020204030204" pitchFamily="34" charset="0"/>
                          <a:cs typeface="Times New Roman" panose="02020603050405020304" pitchFamily="18" charset="0"/>
                        </a:rPr>
                        <a:t> </a:t>
                      </a:r>
                    </a:p>
                    <a:p>
                      <a:pPr algn="ctr">
                        <a:lnSpc>
                          <a:spcPct val="107000"/>
                        </a:lnSpc>
                        <a:spcAft>
                          <a:spcPts val="0"/>
                        </a:spcAft>
                      </a:pPr>
                      <a:r>
                        <a:rPr lang="tr-TR" sz="1100" dirty="0">
                          <a:effectLst/>
                          <a:latin typeface="Calibri" panose="020F0502020204030204" pitchFamily="34" charset="0"/>
                          <a:ea typeface="Calibri" panose="020F0502020204030204" pitchFamily="34" charset="0"/>
                          <a:cs typeface="Times New Roman" panose="02020603050405020304" pitchFamily="18" charset="0"/>
                        </a:rPr>
                        <a:t>(imza)</a:t>
                      </a:r>
                    </a:p>
                    <a:p>
                      <a:pPr algn="ctr">
                        <a:lnSpc>
                          <a:spcPct val="107000"/>
                        </a:lnSpc>
                        <a:spcAft>
                          <a:spcPts val="0"/>
                        </a:spcAft>
                      </a:pPr>
                      <a:r>
                        <a:rPr lang="tr-TR" sz="1100" dirty="0">
                          <a:effectLst/>
                          <a:latin typeface="Calibri" panose="020F0502020204030204" pitchFamily="34" charset="0"/>
                          <a:ea typeface="Calibri" panose="020F0502020204030204" pitchFamily="34" charset="0"/>
                          <a:cs typeface="Times New Roman" panose="02020603050405020304" pitchFamily="18" charset="0"/>
                        </a:rPr>
                        <a:t>Dekan/Müdür</a:t>
                      </a:r>
                    </a:p>
                    <a:p>
                      <a:pPr>
                        <a:lnSpc>
                          <a:spcPct val="107000"/>
                        </a:lnSpc>
                        <a:spcAft>
                          <a:spcPts val="0"/>
                        </a:spcAft>
                      </a:pPr>
                      <a:r>
                        <a:rPr lang="tr-TR" sz="1100" dirty="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BDD6EE"/>
                      </a:solidFill>
                      <a:prstDash val="solid"/>
                      <a:round/>
                      <a:headEnd type="none" w="med" len="med"/>
                      <a:tailEnd type="none" w="med" len="med"/>
                    </a:lnL>
                    <a:lnR w="12700" cap="flat" cmpd="sng" algn="ctr">
                      <a:solidFill>
                        <a:srgbClr val="BDD6EE"/>
                      </a:solidFill>
                      <a:prstDash val="solid"/>
                      <a:round/>
                      <a:headEnd type="none" w="med" len="med"/>
                      <a:tailEnd type="none" w="med" len="med"/>
                    </a:lnR>
                    <a:lnT w="12700" cap="flat" cmpd="sng" algn="ctr">
                      <a:solidFill>
                        <a:srgbClr val="BDD6EE"/>
                      </a:solidFill>
                      <a:prstDash val="solid"/>
                      <a:round/>
                      <a:headEnd type="none" w="med" len="med"/>
                      <a:tailEnd type="none" w="med" len="med"/>
                    </a:lnT>
                    <a:lnB w="12700" cap="flat" cmpd="sng" algn="ctr">
                      <a:solidFill>
                        <a:srgbClr val="BDD6EE"/>
                      </a:solidFill>
                      <a:prstDash val="solid"/>
                      <a:round/>
                      <a:headEnd type="none" w="med" len="med"/>
                      <a:tailEnd type="none" w="med" len="med"/>
                    </a:lnB>
                  </a:tcPr>
                </a:tc>
                <a:extLst>
                  <a:ext uri="{0D108BD9-81ED-4DB2-BD59-A6C34878D82A}">
                    <a16:rowId xmlns:a16="http://schemas.microsoft.com/office/drawing/2014/main" val="2961648803"/>
                  </a:ext>
                </a:extLst>
              </a:tr>
            </a:tbl>
          </a:graphicData>
        </a:graphic>
      </p:graphicFrame>
      <p:sp>
        <p:nvSpPr>
          <p:cNvPr id="8" name="Dikdörtgen 7"/>
          <p:cNvSpPr/>
          <p:nvPr/>
        </p:nvSpPr>
        <p:spPr>
          <a:xfrm>
            <a:off x="6352714" y="1489905"/>
            <a:ext cx="4630061" cy="369332"/>
          </a:xfrm>
          <a:prstGeom prst="rect">
            <a:avLst/>
          </a:prstGeom>
          <a:solidFill>
            <a:srgbClr val="FF0000"/>
          </a:solidFill>
          <a:ln w="57150">
            <a:solidFill>
              <a:schemeClr val="accent2">
                <a:lumMod val="60000"/>
                <a:lumOff val="40000"/>
              </a:schemeClr>
            </a:solidFill>
          </a:ln>
        </p:spPr>
        <p:txBody>
          <a:bodyPr wrap="square">
            <a:spAutoFit/>
          </a:bodyPr>
          <a:lstStyle/>
          <a:p>
            <a:pPr>
              <a:defRPr/>
            </a:pPr>
            <a:r>
              <a:rPr lang="tr-TR" altLang="tr-TR" dirty="0" smtClean="0">
                <a:solidFill>
                  <a:schemeClr val="bg1"/>
                </a:solidFill>
                <a:latin typeface="Calibri" panose="020F0502020204030204" pitchFamily="34" charset="0"/>
                <a:ea typeface="Calibri" panose="020F0502020204030204" pitchFamily="34" charset="0"/>
                <a:cs typeface="Times New Roman" panose="02020603050405020304" pitchFamily="18" charset="0"/>
              </a:rPr>
              <a:t>Ek-3 Akademik Birim </a:t>
            </a:r>
            <a:r>
              <a:rPr lang="tr-TR" altLang="tr-TR" dirty="0">
                <a:solidFill>
                  <a:schemeClr val="bg1"/>
                </a:solidFill>
                <a:latin typeface="Calibri" panose="020F0502020204030204" pitchFamily="34" charset="0"/>
                <a:ea typeface="Calibri" panose="020F0502020204030204" pitchFamily="34" charset="0"/>
                <a:cs typeface="Times New Roman" panose="02020603050405020304" pitchFamily="18" charset="0"/>
              </a:rPr>
              <a:t>bazında </a:t>
            </a:r>
            <a:r>
              <a:rPr lang="tr-TR" altLang="tr-TR" dirty="0" smtClean="0">
                <a:solidFill>
                  <a:schemeClr val="bg1"/>
                </a:solidFill>
                <a:latin typeface="Calibri" panose="020F0502020204030204" pitchFamily="34" charset="0"/>
                <a:ea typeface="Calibri" panose="020F0502020204030204" pitchFamily="34" charset="0"/>
                <a:cs typeface="Times New Roman" panose="02020603050405020304" pitchFamily="18" charset="0"/>
              </a:rPr>
              <a:t>Beyanname</a:t>
            </a:r>
            <a:endParaRPr kumimoji="0" lang="tr-TR" b="1" i="0" u="none" strike="noStrike" kern="1200" cap="none" spc="0" normalizeH="0" baseline="0" noProof="0" dirty="0">
              <a:ln>
                <a:noFill/>
              </a:ln>
              <a:solidFill>
                <a:schemeClr val="bg1"/>
              </a:solidFill>
              <a:effectLst/>
              <a:uLnTx/>
              <a:uFillTx/>
              <a:latin typeface="Calibri" panose="020F0502020204030204"/>
            </a:endParaRPr>
          </a:p>
        </p:txBody>
      </p:sp>
    </p:spTree>
    <p:extLst>
      <p:ext uri="{BB962C8B-B14F-4D97-AF65-F5344CB8AC3E}">
        <p14:creationId xmlns:p14="http://schemas.microsoft.com/office/powerpoint/2010/main" val="403483295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5" name="Dikdörtgen 4"/>
          <p:cNvSpPr/>
          <p:nvPr/>
        </p:nvSpPr>
        <p:spPr>
          <a:xfrm>
            <a:off x="6327310" y="5197381"/>
            <a:ext cx="4630061" cy="369332"/>
          </a:xfrm>
          <a:prstGeom prst="rect">
            <a:avLst/>
          </a:prstGeom>
          <a:solidFill>
            <a:srgbClr val="FF0000"/>
          </a:solidFill>
          <a:ln w="57150">
            <a:solidFill>
              <a:schemeClr val="accent2">
                <a:lumMod val="60000"/>
                <a:lumOff val="40000"/>
              </a:schemeClr>
            </a:solidFill>
          </a:ln>
        </p:spPr>
        <p:txBody>
          <a:bodyPr wrap="square">
            <a:spAutoFit/>
          </a:bodyPr>
          <a:lstStyle/>
          <a:p>
            <a:pPr>
              <a:defRPr/>
            </a:pPr>
            <a:r>
              <a:rPr lang="tr-TR" altLang="tr-TR" dirty="0" smtClean="0">
                <a:solidFill>
                  <a:schemeClr val="bg1"/>
                </a:solidFill>
                <a:latin typeface="Calibri" panose="020F0502020204030204" pitchFamily="34" charset="0"/>
                <a:ea typeface="Calibri" panose="020F0502020204030204" pitchFamily="34" charset="0"/>
                <a:cs typeface="Times New Roman" panose="02020603050405020304" pitchFamily="18" charset="0"/>
              </a:rPr>
              <a:t>LÜTFEN ANKETİ DOLDURUNUZ</a:t>
            </a:r>
            <a:endParaRPr kumimoji="0" lang="tr-TR" b="1" i="0" u="none" strike="noStrike" kern="1200" cap="none" spc="0" normalizeH="0" baseline="0" noProof="0" dirty="0">
              <a:ln>
                <a:noFill/>
              </a:ln>
              <a:solidFill>
                <a:schemeClr val="bg1"/>
              </a:solidFill>
              <a:effectLst/>
              <a:uLnTx/>
              <a:uFillTx/>
              <a:latin typeface="Calibri" panose="020F0502020204030204"/>
            </a:endParaRPr>
          </a:p>
        </p:txBody>
      </p:sp>
      <p:sp>
        <p:nvSpPr>
          <p:cNvPr id="2" name="Dikdörtgen 1"/>
          <p:cNvSpPr/>
          <p:nvPr/>
        </p:nvSpPr>
        <p:spPr>
          <a:xfrm>
            <a:off x="346363" y="1432712"/>
            <a:ext cx="11191702" cy="3477875"/>
          </a:xfrm>
          <a:prstGeom prst="rect">
            <a:avLst/>
          </a:prstGeom>
        </p:spPr>
        <p:txBody>
          <a:bodyPr wrap="square">
            <a:spAutoFit/>
          </a:bodyPr>
          <a:lstStyle/>
          <a:p>
            <a:r>
              <a:rPr lang="tr-TR" sz="2000" dirty="0">
                <a:solidFill>
                  <a:srgbClr val="202124"/>
                </a:solidFill>
                <a:latin typeface="docs-Roboto"/>
              </a:rPr>
              <a:t>Değerli </a:t>
            </a:r>
            <a:r>
              <a:rPr lang="tr-TR" sz="2000" dirty="0" smtClean="0">
                <a:solidFill>
                  <a:srgbClr val="202124"/>
                </a:solidFill>
                <a:latin typeface="docs-Roboto"/>
              </a:rPr>
              <a:t>Katılımcılar</a:t>
            </a:r>
          </a:p>
          <a:p>
            <a:r>
              <a:rPr lang="tr-TR" sz="2000" dirty="0"/>
              <a:t/>
            </a:r>
            <a:br>
              <a:rPr lang="tr-TR" sz="2000" dirty="0"/>
            </a:br>
            <a:r>
              <a:rPr lang="tr-TR" sz="2000" dirty="0">
                <a:solidFill>
                  <a:srgbClr val="202124"/>
                </a:solidFill>
                <a:latin typeface="docs-Roboto"/>
              </a:rPr>
              <a:t>Eğitim-Öğretim </a:t>
            </a:r>
            <a:r>
              <a:rPr lang="tr-TR" sz="2000" dirty="0" err="1">
                <a:solidFill>
                  <a:srgbClr val="202124"/>
                </a:solidFill>
                <a:latin typeface="docs-Roboto"/>
              </a:rPr>
              <a:t>müfredatların</a:t>
            </a:r>
            <a:r>
              <a:rPr lang="tr-TR" sz="2000" dirty="0">
                <a:solidFill>
                  <a:srgbClr val="202124"/>
                </a:solidFill>
                <a:latin typeface="docs-Roboto"/>
              </a:rPr>
              <a:t> TYYÇ-Program Çıktıları ile uyumlu olarak hazırlanan müfredat ve bu </a:t>
            </a:r>
            <a:r>
              <a:rPr lang="tr-TR" sz="2000" dirty="0" err="1">
                <a:solidFill>
                  <a:srgbClr val="202124"/>
                </a:solidFill>
                <a:latin typeface="docs-Roboto"/>
              </a:rPr>
              <a:t>müfredatlarda</a:t>
            </a:r>
            <a:r>
              <a:rPr lang="tr-TR" sz="2000" dirty="0">
                <a:solidFill>
                  <a:srgbClr val="202124"/>
                </a:solidFill>
                <a:latin typeface="docs-Roboto"/>
              </a:rPr>
              <a:t> yer alan derslerin Bologna Bilgi Paketinde yansıtılması tüm paydaşların yararlanılmasının yanında Kurumsal ve Program Akreditasyonlarında büyük bir önem taşımaktadır.  Bu amaçla  tüm programlardaki derslerin BBP sayfalarının iyileştirilmesi ve güncellenmesi amacı ile eğitim ve uygulama yapılmıştır. Bu ankette elde edilen verilerin bir sonraki eğitim programlarının hazırlanmasında iyileştirme yapmak üzere hazırlanmıştır. Yapacağınız katkılardan dolayı teşekkür ederiz</a:t>
            </a:r>
            <a:r>
              <a:rPr lang="tr-TR" sz="2000" dirty="0" smtClean="0">
                <a:solidFill>
                  <a:srgbClr val="202124"/>
                </a:solidFill>
                <a:latin typeface="docs-Roboto"/>
              </a:rPr>
              <a:t>.</a:t>
            </a:r>
          </a:p>
          <a:p>
            <a:r>
              <a:rPr lang="tr-TR" sz="2000" dirty="0">
                <a:solidFill>
                  <a:srgbClr val="202124"/>
                </a:solidFill>
                <a:latin typeface="docs-Roboto"/>
              </a:rPr>
              <a:t/>
            </a:r>
            <a:br>
              <a:rPr lang="tr-TR" sz="2000" dirty="0">
                <a:solidFill>
                  <a:srgbClr val="202124"/>
                </a:solidFill>
                <a:latin typeface="docs-Roboto"/>
              </a:rPr>
            </a:br>
            <a:r>
              <a:rPr lang="tr-TR" sz="2000" dirty="0">
                <a:solidFill>
                  <a:srgbClr val="202124"/>
                </a:solidFill>
                <a:latin typeface="docs-Roboto"/>
              </a:rPr>
              <a:t>Öğrenme ve Öğretme Koordinatörlüğü</a:t>
            </a:r>
            <a:endParaRPr lang="tr-TR" sz="2000" b="0" i="0" dirty="0">
              <a:solidFill>
                <a:srgbClr val="202124"/>
              </a:solidFill>
              <a:effectLst/>
              <a:latin typeface="docs-Roboto"/>
            </a:endParaRPr>
          </a:p>
        </p:txBody>
      </p:sp>
      <p:sp>
        <p:nvSpPr>
          <p:cNvPr id="6" name="Dikdörtgen 5"/>
          <p:cNvSpPr/>
          <p:nvPr/>
        </p:nvSpPr>
        <p:spPr>
          <a:xfrm>
            <a:off x="5495374" y="5915046"/>
            <a:ext cx="6293931" cy="461665"/>
          </a:xfrm>
          <a:prstGeom prst="rect">
            <a:avLst/>
          </a:prstGeom>
          <a:solidFill>
            <a:schemeClr val="accent6">
              <a:lumMod val="40000"/>
              <a:lumOff val="60000"/>
            </a:schemeClr>
          </a:solidFill>
          <a:ln w="57150">
            <a:solidFill>
              <a:schemeClr val="accent2">
                <a:lumMod val="60000"/>
                <a:lumOff val="40000"/>
              </a:schemeClr>
            </a:solidFill>
          </a:ln>
        </p:spPr>
        <p:txBody>
          <a:bodyPr wrap="square">
            <a:spAutoFit/>
          </a:bodyPr>
          <a:lstStyle/>
          <a:p>
            <a:pPr>
              <a:defRPr/>
            </a:pPr>
            <a:r>
              <a:rPr lang="tr-TR" altLang="tr-TR" sz="2400" dirty="0">
                <a:solidFill>
                  <a:srgbClr val="FF0000"/>
                </a:solidFill>
                <a:latin typeface="Calibri" panose="020F0502020204030204" pitchFamily="34" charset="0"/>
                <a:ea typeface="Calibri" panose="020F0502020204030204" pitchFamily="34" charset="0"/>
                <a:cs typeface="Times New Roman" panose="02020603050405020304" pitchFamily="18" charset="0"/>
              </a:rPr>
              <a:t>https://forms.gle/WDtQhdyCjKejK123A</a:t>
            </a:r>
            <a:endParaRPr kumimoji="0" lang="tr-TR" sz="2400" b="1" i="0" u="none" strike="noStrike" kern="1200" cap="none" spc="0" normalizeH="0" baseline="0" noProof="0" dirty="0">
              <a:ln>
                <a:noFill/>
              </a:ln>
              <a:solidFill>
                <a:srgbClr val="FF0000"/>
              </a:solidFill>
              <a:effectLst/>
              <a:uLnTx/>
              <a:uFillTx/>
              <a:latin typeface="Calibri" panose="020F0502020204030204"/>
            </a:endParaRPr>
          </a:p>
        </p:txBody>
      </p:sp>
    </p:spTree>
    <p:extLst>
      <p:ext uri="{BB962C8B-B14F-4D97-AF65-F5344CB8AC3E}">
        <p14:creationId xmlns:p14="http://schemas.microsoft.com/office/powerpoint/2010/main" val="1453351553"/>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pic>
        <p:nvPicPr>
          <p:cNvPr id="4" name="Resim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962401" y="1688766"/>
            <a:ext cx="3842874" cy="4033961"/>
          </a:xfrm>
          <a:prstGeom prst="rect">
            <a:avLst/>
          </a:prstGeom>
        </p:spPr>
      </p:pic>
      <p:sp>
        <p:nvSpPr>
          <p:cNvPr id="3" name="Metin kutusu 2"/>
          <p:cNvSpPr txBox="1"/>
          <p:nvPr/>
        </p:nvSpPr>
        <p:spPr>
          <a:xfrm>
            <a:off x="3611219" y="5579165"/>
            <a:ext cx="4312399" cy="1015663"/>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tr-TR" sz="6000" b="0" i="0" u="none" strike="noStrike" kern="1200" cap="none" spc="0" normalizeH="0" baseline="0" noProof="0" dirty="0" smtClean="0">
                <a:ln>
                  <a:noFill/>
                </a:ln>
                <a:solidFill>
                  <a:prstClr val="black"/>
                </a:solidFill>
                <a:effectLst/>
                <a:uLnTx/>
                <a:uFillTx/>
                <a:latin typeface="Bahnschrift" panose="020B0502040204020203" pitchFamily="34" charset="0"/>
                <a:ea typeface="+mn-ea"/>
                <a:cs typeface="+mn-cs"/>
              </a:rPr>
              <a:t>Teşekkürler</a:t>
            </a:r>
            <a:endParaRPr kumimoji="0" lang="tr-TR" sz="6000" b="0" i="0" u="none" strike="noStrike" kern="1200" cap="none" spc="0" normalizeH="0" baseline="0" noProof="0" dirty="0">
              <a:ln>
                <a:noFill/>
              </a:ln>
              <a:solidFill>
                <a:prstClr val="black"/>
              </a:solidFill>
              <a:effectLst/>
              <a:uLnTx/>
              <a:uFillTx/>
              <a:latin typeface="Bahnschrift" panose="020B0502040204020203" pitchFamily="34" charset="0"/>
              <a:ea typeface="+mn-ea"/>
              <a:cs typeface="+mn-cs"/>
            </a:endParaRPr>
          </a:p>
        </p:txBody>
      </p:sp>
    </p:spTree>
    <p:extLst>
      <p:ext uri="{BB962C8B-B14F-4D97-AF65-F5344CB8AC3E}">
        <p14:creationId xmlns:p14="http://schemas.microsoft.com/office/powerpoint/2010/main" val="325517854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5" name="Metin kutusu 4"/>
          <p:cNvSpPr txBox="1"/>
          <p:nvPr/>
        </p:nvSpPr>
        <p:spPr>
          <a:xfrm>
            <a:off x="161111" y="1382417"/>
            <a:ext cx="4628604" cy="461665"/>
          </a:xfrm>
          <a:prstGeom prst="rect">
            <a:avLst/>
          </a:prstGeom>
          <a:solidFill>
            <a:srgbClr val="FF0000"/>
          </a:solidFill>
          <a:ln w="38100">
            <a:solidFill>
              <a:srgbClr val="FFC000"/>
            </a:solid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tr-TR" sz="2400" b="1" dirty="0" smtClean="0">
                <a:solidFill>
                  <a:schemeClr val="bg1"/>
                </a:solidFill>
                <a:latin typeface="Calibri" panose="020F0502020204030204"/>
              </a:rPr>
              <a:t>Eğitim Programı Güvence Sistemi</a:t>
            </a:r>
            <a:endParaRPr kumimoji="0" lang="tr-TR" sz="2400" b="1" i="0" u="none" strike="noStrike" kern="1200" cap="none" spc="0" normalizeH="0" baseline="0" noProof="0" dirty="0">
              <a:ln>
                <a:noFill/>
              </a:ln>
              <a:solidFill>
                <a:schemeClr val="bg1"/>
              </a:solidFill>
              <a:effectLst/>
              <a:uLnTx/>
              <a:uFillTx/>
              <a:latin typeface="Calibri" panose="020F0502020204030204"/>
              <a:ea typeface="+mn-ea"/>
              <a:cs typeface="+mn-cs"/>
            </a:endParaRPr>
          </a:p>
        </p:txBody>
      </p:sp>
      <p:sp>
        <p:nvSpPr>
          <p:cNvPr id="4" name="Oval 3">
            <a:extLst>
              <a:ext uri="{FF2B5EF4-FFF2-40B4-BE49-F238E27FC236}">
                <a16:creationId xmlns:a16="http://schemas.microsoft.com/office/drawing/2014/main" id="{3C6ED02E-A961-43AE-B74B-E72AF739C2AC}"/>
              </a:ext>
            </a:extLst>
          </p:cNvPr>
          <p:cNvSpPr/>
          <p:nvPr/>
        </p:nvSpPr>
        <p:spPr>
          <a:xfrm>
            <a:off x="6975007" y="2684934"/>
            <a:ext cx="1739604" cy="1641620"/>
          </a:xfrm>
          <a:prstGeom prst="ellipse">
            <a:avLst/>
          </a:prstGeom>
          <a:solidFill>
            <a:schemeClr val="accent4">
              <a:lumMod val="50000"/>
            </a:schemeClr>
          </a:solidFill>
          <a:ln w="12700" cap="flat" cmpd="sng" algn="ctr">
            <a:solidFill>
              <a:srgbClr val="377DFF">
                <a:shade val="50000"/>
              </a:srgbClr>
            </a:solidFill>
            <a:prstDash val="solid"/>
            <a:miter lim="800000"/>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tr-TR" sz="2000" b="0" i="0" u="none" strike="noStrike" kern="0" cap="none" spc="0" normalizeH="0" baseline="0" noProof="0" dirty="0" smtClean="0">
                <a:ln>
                  <a:noFill/>
                </a:ln>
                <a:solidFill>
                  <a:srgbClr val="FFFFFF"/>
                </a:solidFill>
                <a:effectLst/>
                <a:uLnTx/>
                <a:uFillTx/>
                <a:latin typeface="Calibri"/>
                <a:ea typeface="+mn-ea"/>
                <a:cs typeface="+mn-cs"/>
              </a:rPr>
              <a:t>Eğitim Programı Amaçları</a:t>
            </a:r>
          </a:p>
        </p:txBody>
      </p:sp>
      <p:sp>
        <p:nvSpPr>
          <p:cNvPr id="7" name="Dikdörtgen: Yuvarlatılmış Köşeler 9">
            <a:extLst>
              <a:ext uri="{FF2B5EF4-FFF2-40B4-BE49-F238E27FC236}">
                <a16:creationId xmlns:a16="http://schemas.microsoft.com/office/drawing/2014/main" id="{AA01CD8B-0F52-41FA-BAA1-7F8D5DB4B555}"/>
              </a:ext>
            </a:extLst>
          </p:cNvPr>
          <p:cNvSpPr/>
          <p:nvPr/>
        </p:nvSpPr>
        <p:spPr>
          <a:xfrm>
            <a:off x="9309379" y="1613249"/>
            <a:ext cx="2472436" cy="578408"/>
          </a:xfrm>
          <a:prstGeom prst="roundRect">
            <a:avLst/>
          </a:prstGeom>
          <a:solidFill>
            <a:schemeClr val="accent6">
              <a:lumMod val="50000"/>
            </a:schemeClr>
          </a:solidFill>
          <a:ln w="12700" cap="flat" cmpd="sng" algn="ctr">
            <a:solidFill>
              <a:srgbClr val="377DFF">
                <a:shade val="50000"/>
              </a:srgbClr>
            </a:solidFill>
            <a:prstDash val="solid"/>
            <a:miter lim="800000"/>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tr-TR" sz="1800" b="0" i="0" u="none" strike="noStrike" kern="0" cap="none" spc="0" normalizeH="0" baseline="0" noProof="0" dirty="0" smtClean="0">
                <a:ln>
                  <a:noFill/>
                </a:ln>
                <a:solidFill>
                  <a:srgbClr val="FFFFFF"/>
                </a:solidFill>
                <a:effectLst/>
                <a:uLnTx/>
                <a:uFillTx/>
                <a:latin typeface="Calibri"/>
                <a:ea typeface="+mn-ea"/>
                <a:cs typeface="+mn-cs"/>
              </a:rPr>
              <a:t>Üniversite Misyonu</a:t>
            </a:r>
          </a:p>
        </p:txBody>
      </p:sp>
      <p:sp>
        <p:nvSpPr>
          <p:cNvPr id="8" name="Dikdörtgen: Yuvarlatılmış Köşeler 9">
            <a:extLst>
              <a:ext uri="{FF2B5EF4-FFF2-40B4-BE49-F238E27FC236}">
                <a16:creationId xmlns:a16="http://schemas.microsoft.com/office/drawing/2014/main" id="{AA01CD8B-0F52-41FA-BAA1-7F8D5DB4B555}"/>
              </a:ext>
            </a:extLst>
          </p:cNvPr>
          <p:cNvSpPr/>
          <p:nvPr/>
        </p:nvSpPr>
        <p:spPr>
          <a:xfrm>
            <a:off x="9309379" y="2655024"/>
            <a:ext cx="2472436" cy="578408"/>
          </a:xfrm>
          <a:prstGeom prst="roundRect">
            <a:avLst/>
          </a:prstGeom>
          <a:solidFill>
            <a:schemeClr val="accent2">
              <a:lumMod val="75000"/>
            </a:schemeClr>
          </a:solidFill>
          <a:ln w="12700" cap="flat" cmpd="sng" algn="ctr">
            <a:solidFill>
              <a:srgbClr val="377DFF">
                <a:shade val="50000"/>
              </a:srgbClr>
            </a:solidFill>
            <a:prstDash val="solid"/>
            <a:miter lim="800000"/>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tr-TR" sz="1800" b="0" i="0" u="none" strike="noStrike" kern="0" cap="none" spc="0" normalizeH="0" baseline="0" noProof="0" dirty="0" smtClean="0">
                <a:ln>
                  <a:noFill/>
                </a:ln>
                <a:solidFill>
                  <a:srgbClr val="FFFFFF"/>
                </a:solidFill>
                <a:effectLst/>
                <a:uLnTx/>
                <a:uFillTx/>
                <a:latin typeface="Calibri"/>
                <a:ea typeface="+mn-ea"/>
                <a:cs typeface="+mn-cs"/>
              </a:rPr>
              <a:t>Fakülte Misyonu</a:t>
            </a:r>
          </a:p>
        </p:txBody>
      </p:sp>
      <p:sp>
        <p:nvSpPr>
          <p:cNvPr id="9" name="Dikdörtgen: Yuvarlatılmış Köşeler 9">
            <a:extLst>
              <a:ext uri="{FF2B5EF4-FFF2-40B4-BE49-F238E27FC236}">
                <a16:creationId xmlns:a16="http://schemas.microsoft.com/office/drawing/2014/main" id="{AA01CD8B-0F52-41FA-BAA1-7F8D5DB4B555}"/>
              </a:ext>
            </a:extLst>
          </p:cNvPr>
          <p:cNvSpPr/>
          <p:nvPr/>
        </p:nvSpPr>
        <p:spPr>
          <a:xfrm>
            <a:off x="9332119" y="3740341"/>
            <a:ext cx="2472436" cy="578408"/>
          </a:xfrm>
          <a:prstGeom prst="roundRect">
            <a:avLst/>
          </a:prstGeom>
          <a:solidFill>
            <a:schemeClr val="accent6">
              <a:lumMod val="75000"/>
            </a:schemeClr>
          </a:solidFill>
          <a:ln w="12700" cap="flat" cmpd="sng" algn="ctr">
            <a:solidFill>
              <a:srgbClr val="377DFF">
                <a:shade val="50000"/>
              </a:srgbClr>
            </a:solidFill>
            <a:prstDash val="solid"/>
            <a:miter lim="800000"/>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tr-TR" sz="1800" b="0" i="0" u="none" strike="noStrike" kern="0" cap="none" spc="0" normalizeH="0" baseline="0" noProof="0" dirty="0" smtClean="0">
                <a:ln>
                  <a:noFill/>
                </a:ln>
                <a:solidFill>
                  <a:srgbClr val="FFFFFF"/>
                </a:solidFill>
                <a:effectLst/>
                <a:uLnTx/>
                <a:uFillTx/>
                <a:latin typeface="Calibri"/>
                <a:ea typeface="+mn-ea"/>
                <a:cs typeface="+mn-cs"/>
              </a:rPr>
              <a:t>Bölüm Misyonu</a:t>
            </a:r>
          </a:p>
        </p:txBody>
      </p:sp>
      <p:sp>
        <p:nvSpPr>
          <p:cNvPr id="10" name="Dikdörtgen: Yuvarlatılmış Köşeler 9">
            <a:extLst>
              <a:ext uri="{FF2B5EF4-FFF2-40B4-BE49-F238E27FC236}">
                <a16:creationId xmlns:a16="http://schemas.microsoft.com/office/drawing/2014/main" id="{AA01CD8B-0F52-41FA-BAA1-7F8D5DB4B555}"/>
              </a:ext>
            </a:extLst>
          </p:cNvPr>
          <p:cNvSpPr/>
          <p:nvPr/>
        </p:nvSpPr>
        <p:spPr>
          <a:xfrm>
            <a:off x="4083976" y="3330881"/>
            <a:ext cx="1882275" cy="578408"/>
          </a:xfrm>
          <a:prstGeom prst="roundRect">
            <a:avLst/>
          </a:prstGeom>
          <a:solidFill>
            <a:schemeClr val="accent4">
              <a:lumMod val="75000"/>
            </a:schemeClr>
          </a:solidFill>
          <a:ln w="12700" cap="flat" cmpd="sng" algn="ctr">
            <a:solidFill>
              <a:srgbClr val="377DFF">
                <a:shade val="50000"/>
              </a:srgbClr>
            </a:solidFill>
            <a:prstDash val="solid"/>
            <a:miter lim="800000"/>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tr-TR" sz="1800" b="0" i="0" u="none" strike="noStrike" kern="0" cap="none" spc="0" normalizeH="0" baseline="0" noProof="0" dirty="0" smtClean="0">
                <a:ln>
                  <a:noFill/>
                </a:ln>
                <a:solidFill>
                  <a:srgbClr val="FFFFFF"/>
                </a:solidFill>
                <a:effectLst/>
                <a:uLnTx/>
                <a:uFillTx/>
                <a:latin typeface="Calibri"/>
                <a:ea typeface="+mn-ea"/>
                <a:cs typeface="+mn-cs"/>
              </a:rPr>
              <a:t>Eğitim Programı</a:t>
            </a:r>
          </a:p>
          <a:p>
            <a:pPr marL="0" marR="0" lvl="0" indent="0" algn="ctr" defTabSz="914400" rtl="0" eaLnBrk="1" fontAlgn="auto" latinLnBrk="0" hangingPunct="1">
              <a:lnSpc>
                <a:spcPct val="100000"/>
              </a:lnSpc>
              <a:spcBef>
                <a:spcPts val="0"/>
              </a:spcBef>
              <a:spcAft>
                <a:spcPts val="0"/>
              </a:spcAft>
              <a:buClrTx/>
              <a:buSzTx/>
              <a:buFontTx/>
              <a:buNone/>
              <a:tabLst/>
              <a:defRPr/>
            </a:pPr>
            <a:r>
              <a:rPr lang="tr-TR" kern="0" dirty="0" smtClean="0">
                <a:solidFill>
                  <a:srgbClr val="FFFFFF"/>
                </a:solidFill>
                <a:latin typeface="Calibri"/>
              </a:rPr>
              <a:t>(Müfredat)</a:t>
            </a:r>
            <a:endParaRPr kumimoji="0" lang="tr-TR" sz="1800" b="0" i="0" u="none" strike="noStrike" kern="0" cap="none" spc="0" normalizeH="0" baseline="0" noProof="0" dirty="0" smtClean="0">
              <a:ln>
                <a:noFill/>
              </a:ln>
              <a:solidFill>
                <a:srgbClr val="FFFFFF"/>
              </a:solidFill>
              <a:effectLst/>
              <a:uLnTx/>
              <a:uFillTx/>
              <a:latin typeface="Calibri"/>
              <a:ea typeface="+mn-ea"/>
              <a:cs typeface="+mn-cs"/>
            </a:endParaRPr>
          </a:p>
        </p:txBody>
      </p:sp>
      <p:sp>
        <p:nvSpPr>
          <p:cNvPr id="11" name="Dikdörtgen: Yuvarlatılmış Köşeler 9">
            <a:extLst>
              <a:ext uri="{FF2B5EF4-FFF2-40B4-BE49-F238E27FC236}">
                <a16:creationId xmlns:a16="http://schemas.microsoft.com/office/drawing/2014/main" id="{AA01CD8B-0F52-41FA-BAA1-7F8D5DB4B555}"/>
              </a:ext>
            </a:extLst>
          </p:cNvPr>
          <p:cNvSpPr/>
          <p:nvPr/>
        </p:nvSpPr>
        <p:spPr>
          <a:xfrm>
            <a:off x="333902" y="2133596"/>
            <a:ext cx="2472436" cy="578408"/>
          </a:xfrm>
          <a:prstGeom prst="roundRect">
            <a:avLst/>
          </a:prstGeom>
          <a:solidFill>
            <a:schemeClr val="accent1">
              <a:lumMod val="50000"/>
            </a:schemeClr>
          </a:solidFill>
          <a:ln w="12700" cap="flat" cmpd="sng" algn="ctr">
            <a:solidFill>
              <a:srgbClr val="377DFF">
                <a:shade val="50000"/>
              </a:srgbClr>
            </a:solidFill>
            <a:prstDash val="solid"/>
            <a:miter lim="800000"/>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tr-TR" sz="1800" b="0" i="0" u="none" strike="noStrike" kern="0" cap="none" spc="0" normalizeH="0" baseline="0" noProof="0" dirty="0" smtClean="0">
                <a:ln>
                  <a:noFill/>
                </a:ln>
                <a:solidFill>
                  <a:srgbClr val="FFFFFF"/>
                </a:solidFill>
                <a:effectLst/>
                <a:uLnTx/>
                <a:uFillTx/>
                <a:latin typeface="Calibri"/>
                <a:ea typeface="+mn-ea"/>
                <a:cs typeface="+mn-cs"/>
              </a:rPr>
              <a:t>TYÇÇ</a:t>
            </a:r>
          </a:p>
        </p:txBody>
      </p:sp>
      <p:sp>
        <p:nvSpPr>
          <p:cNvPr id="12" name="Dikdörtgen: Yuvarlatılmış Köşeler 9">
            <a:extLst>
              <a:ext uri="{FF2B5EF4-FFF2-40B4-BE49-F238E27FC236}">
                <a16:creationId xmlns:a16="http://schemas.microsoft.com/office/drawing/2014/main" id="{AA01CD8B-0F52-41FA-BAA1-7F8D5DB4B555}"/>
              </a:ext>
            </a:extLst>
          </p:cNvPr>
          <p:cNvSpPr/>
          <p:nvPr/>
        </p:nvSpPr>
        <p:spPr>
          <a:xfrm>
            <a:off x="363004" y="3213496"/>
            <a:ext cx="2472436" cy="578408"/>
          </a:xfrm>
          <a:prstGeom prst="roundRect">
            <a:avLst/>
          </a:prstGeom>
          <a:solidFill>
            <a:schemeClr val="accent2"/>
          </a:solidFill>
          <a:ln w="12700" cap="flat" cmpd="sng" algn="ctr">
            <a:solidFill>
              <a:srgbClr val="377DFF">
                <a:shade val="50000"/>
              </a:srgbClr>
            </a:solidFill>
            <a:prstDash val="solid"/>
            <a:miter lim="800000"/>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tr-TR" sz="1800" b="0" i="0" u="none" strike="noStrike" kern="0" cap="none" spc="0" normalizeH="0" baseline="0" noProof="0" dirty="0" smtClean="0">
                <a:ln>
                  <a:noFill/>
                </a:ln>
                <a:solidFill>
                  <a:srgbClr val="FFFFFF"/>
                </a:solidFill>
                <a:effectLst/>
                <a:uLnTx/>
                <a:uFillTx/>
                <a:latin typeface="Calibri"/>
                <a:ea typeface="+mn-ea"/>
                <a:cs typeface="+mn-cs"/>
              </a:rPr>
              <a:t>Program Çıktıları</a:t>
            </a:r>
          </a:p>
        </p:txBody>
      </p:sp>
      <p:sp>
        <p:nvSpPr>
          <p:cNvPr id="13" name="Dikdörtgen: Yuvarlatılmış Köşeler 9">
            <a:extLst>
              <a:ext uri="{FF2B5EF4-FFF2-40B4-BE49-F238E27FC236}">
                <a16:creationId xmlns:a16="http://schemas.microsoft.com/office/drawing/2014/main" id="{AA01CD8B-0F52-41FA-BAA1-7F8D5DB4B555}"/>
              </a:ext>
            </a:extLst>
          </p:cNvPr>
          <p:cNvSpPr/>
          <p:nvPr/>
        </p:nvSpPr>
        <p:spPr>
          <a:xfrm>
            <a:off x="363004" y="4246898"/>
            <a:ext cx="2472436" cy="578408"/>
          </a:xfrm>
          <a:prstGeom prst="roundRect">
            <a:avLst/>
          </a:prstGeom>
          <a:solidFill>
            <a:schemeClr val="accent1">
              <a:lumMod val="50000"/>
            </a:schemeClr>
          </a:solidFill>
          <a:ln w="12700" cap="flat" cmpd="sng" algn="ctr">
            <a:solidFill>
              <a:srgbClr val="377DFF">
                <a:shade val="50000"/>
              </a:srgbClr>
            </a:solidFill>
            <a:prstDash val="solid"/>
            <a:miter lim="800000"/>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tr-TR" sz="1800" b="0" i="0" u="none" strike="noStrike" kern="0" cap="none" spc="0" normalizeH="0" baseline="0" noProof="0" dirty="0" smtClean="0">
                <a:ln>
                  <a:noFill/>
                </a:ln>
                <a:solidFill>
                  <a:srgbClr val="FFFFFF"/>
                </a:solidFill>
                <a:effectLst/>
                <a:uLnTx/>
                <a:uFillTx/>
                <a:latin typeface="Calibri"/>
                <a:ea typeface="+mn-ea"/>
                <a:cs typeface="+mn-cs"/>
              </a:rPr>
              <a:t>Ders</a:t>
            </a:r>
            <a:r>
              <a:rPr kumimoji="0" lang="tr-TR" sz="1800" b="0" i="0" u="none" strike="noStrike" kern="0" cap="none" spc="0" normalizeH="0" noProof="0" dirty="0" smtClean="0">
                <a:ln>
                  <a:noFill/>
                </a:ln>
                <a:solidFill>
                  <a:srgbClr val="FFFFFF"/>
                </a:solidFill>
                <a:effectLst/>
                <a:uLnTx/>
                <a:uFillTx/>
                <a:latin typeface="Calibri"/>
                <a:ea typeface="+mn-ea"/>
                <a:cs typeface="+mn-cs"/>
              </a:rPr>
              <a:t> Çıktıları</a:t>
            </a:r>
            <a:endParaRPr kumimoji="0" lang="tr-TR" sz="1800" b="0" i="0" u="none" strike="noStrike" kern="0" cap="none" spc="0" normalizeH="0" baseline="0" noProof="0" dirty="0" smtClean="0">
              <a:ln>
                <a:noFill/>
              </a:ln>
              <a:solidFill>
                <a:srgbClr val="FFFFFF"/>
              </a:solidFill>
              <a:effectLst/>
              <a:uLnTx/>
              <a:uFillTx/>
              <a:latin typeface="Calibri"/>
              <a:ea typeface="+mn-ea"/>
              <a:cs typeface="+mn-cs"/>
            </a:endParaRPr>
          </a:p>
        </p:txBody>
      </p:sp>
      <p:sp>
        <p:nvSpPr>
          <p:cNvPr id="14" name="Dikdörtgen: Yuvarlatılmış Köşeler 9">
            <a:extLst>
              <a:ext uri="{FF2B5EF4-FFF2-40B4-BE49-F238E27FC236}">
                <a16:creationId xmlns:a16="http://schemas.microsoft.com/office/drawing/2014/main" id="{AA01CD8B-0F52-41FA-BAA1-7F8D5DB4B555}"/>
              </a:ext>
            </a:extLst>
          </p:cNvPr>
          <p:cNvSpPr/>
          <p:nvPr/>
        </p:nvSpPr>
        <p:spPr>
          <a:xfrm>
            <a:off x="363004" y="5305035"/>
            <a:ext cx="2472436" cy="578408"/>
          </a:xfrm>
          <a:prstGeom prst="roundRect">
            <a:avLst/>
          </a:prstGeom>
          <a:solidFill>
            <a:schemeClr val="accent2"/>
          </a:solidFill>
          <a:ln w="12700" cap="flat" cmpd="sng" algn="ctr">
            <a:solidFill>
              <a:srgbClr val="377DFF">
                <a:shade val="50000"/>
              </a:srgbClr>
            </a:solidFill>
            <a:prstDash val="solid"/>
            <a:miter lim="800000"/>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tr-TR" sz="1800" b="0" i="0" u="none" strike="noStrike" kern="0" cap="none" spc="0" normalizeH="0" baseline="0" noProof="0" dirty="0" smtClean="0">
                <a:ln>
                  <a:noFill/>
                </a:ln>
                <a:solidFill>
                  <a:srgbClr val="FFFFFF"/>
                </a:solidFill>
                <a:effectLst/>
                <a:uLnTx/>
                <a:uFillTx/>
                <a:latin typeface="Calibri"/>
                <a:ea typeface="+mn-ea"/>
                <a:cs typeface="+mn-cs"/>
              </a:rPr>
              <a:t>Dersler</a:t>
            </a:r>
          </a:p>
        </p:txBody>
      </p:sp>
      <p:sp>
        <p:nvSpPr>
          <p:cNvPr id="15" name="Dikdörtgen: Yuvarlatılmış Köşeler 9">
            <a:extLst>
              <a:ext uri="{FF2B5EF4-FFF2-40B4-BE49-F238E27FC236}">
                <a16:creationId xmlns:a16="http://schemas.microsoft.com/office/drawing/2014/main" id="{AA01CD8B-0F52-41FA-BAA1-7F8D5DB4B555}"/>
              </a:ext>
            </a:extLst>
          </p:cNvPr>
          <p:cNvSpPr/>
          <p:nvPr/>
        </p:nvSpPr>
        <p:spPr>
          <a:xfrm>
            <a:off x="3135207" y="5779588"/>
            <a:ext cx="1654508" cy="578408"/>
          </a:xfrm>
          <a:prstGeom prst="roundRect">
            <a:avLst/>
          </a:prstGeom>
          <a:solidFill>
            <a:srgbClr val="377DFF"/>
          </a:solidFill>
          <a:ln w="12700" cap="flat" cmpd="sng" algn="ctr">
            <a:solidFill>
              <a:srgbClr val="377DFF">
                <a:shade val="50000"/>
              </a:srgbClr>
            </a:solidFill>
            <a:prstDash val="solid"/>
            <a:miter lim="800000"/>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tr-TR" sz="1800" b="0" i="0" u="none" strike="noStrike" kern="0" cap="none" spc="0" normalizeH="0" baseline="0" noProof="0" dirty="0" smtClean="0">
                <a:ln>
                  <a:noFill/>
                </a:ln>
                <a:solidFill>
                  <a:srgbClr val="FFFFFF"/>
                </a:solidFill>
                <a:effectLst/>
                <a:uLnTx/>
                <a:uFillTx/>
                <a:latin typeface="Calibri"/>
                <a:ea typeface="+mn-ea"/>
                <a:cs typeface="+mn-cs"/>
              </a:rPr>
              <a:t>Eğitim Kadrosu</a:t>
            </a:r>
          </a:p>
        </p:txBody>
      </p:sp>
      <p:sp>
        <p:nvSpPr>
          <p:cNvPr id="16" name="Dikdörtgen: Yuvarlatılmış Köşeler 9">
            <a:extLst>
              <a:ext uri="{FF2B5EF4-FFF2-40B4-BE49-F238E27FC236}">
                <a16:creationId xmlns:a16="http://schemas.microsoft.com/office/drawing/2014/main" id="{AA01CD8B-0F52-41FA-BAA1-7F8D5DB4B555}"/>
              </a:ext>
            </a:extLst>
          </p:cNvPr>
          <p:cNvSpPr/>
          <p:nvPr/>
        </p:nvSpPr>
        <p:spPr>
          <a:xfrm>
            <a:off x="5688382" y="5752817"/>
            <a:ext cx="1960363" cy="578408"/>
          </a:xfrm>
          <a:prstGeom prst="roundRect">
            <a:avLst/>
          </a:prstGeom>
          <a:solidFill>
            <a:srgbClr val="377DFF"/>
          </a:solidFill>
          <a:ln w="12700" cap="flat" cmpd="sng" algn="ctr">
            <a:solidFill>
              <a:srgbClr val="377DFF">
                <a:shade val="50000"/>
              </a:srgbClr>
            </a:solidFill>
            <a:prstDash val="solid"/>
            <a:miter lim="800000"/>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tr-TR" sz="1800" b="0" i="0" u="none" strike="noStrike" kern="0" cap="none" spc="0" normalizeH="0" baseline="0" noProof="0" dirty="0" smtClean="0">
                <a:ln>
                  <a:noFill/>
                </a:ln>
                <a:solidFill>
                  <a:srgbClr val="FFFFFF"/>
                </a:solidFill>
                <a:effectLst/>
                <a:uLnTx/>
                <a:uFillTx/>
                <a:latin typeface="Calibri"/>
                <a:ea typeface="+mn-ea"/>
                <a:cs typeface="+mn-cs"/>
              </a:rPr>
              <a:t>Öğrencilere sunulan destekler</a:t>
            </a:r>
          </a:p>
        </p:txBody>
      </p:sp>
      <p:sp>
        <p:nvSpPr>
          <p:cNvPr id="17" name="Dikdörtgen: Yuvarlatılmış Köşeler 9">
            <a:extLst>
              <a:ext uri="{FF2B5EF4-FFF2-40B4-BE49-F238E27FC236}">
                <a16:creationId xmlns:a16="http://schemas.microsoft.com/office/drawing/2014/main" id="{AA01CD8B-0F52-41FA-BAA1-7F8D5DB4B555}"/>
              </a:ext>
            </a:extLst>
          </p:cNvPr>
          <p:cNvSpPr/>
          <p:nvPr/>
        </p:nvSpPr>
        <p:spPr>
          <a:xfrm>
            <a:off x="8714611" y="5752817"/>
            <a:ext cx="1960363" cy="578408"/>
          </a:xfrm>
          <a:prstGeom prst="roundRect">
            <a:avLst/>
          </a:prstGeom>
          <a:solidFill>
            <a:srgbClr val="377DFF"/>
          </a:solidFill>
          <a:ln w="12700" cap="flat" cmpd="sng" algn="ctr">
            <a:solidFill>
              <a:srgbClr val="377DFF">
                <a:shade val="50000"/>
              </a:srgbClr>
            </a:solidFill>
            <a:prstDash val="solid"/>
            <a:miter lim="800000"/>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tr-TR" sz="1800" b="0" i="0" u="none" strike="noStrike" kern="0" cap="none" spc="0" normalizeH="0" baseline="0" noProof="0" dirty="0" smtClean="0">
                <a:ln>
                  <a:noFill/>
                </a:ln>
                <a:solidFill>
                  <a:srgbClr val="FFFFFF"/>
                </a:solidFill>
                <a:effectLst/>
                <a:uLnTx/>
                <a:uFillTx/>
                <a:latin typeface="Calibri"/>
                <a:ea typeface="+mn-ea"/>
                <a:cs typeface="+mn-cs"/>
              </a:rPr>
              <a:t>Altyapı ve Olanaklar</a:t>
            </a:r>
          </a:p>
        </p:txBody>
      </p:sp>
      <p:sp>
        <p:nvSpPr>
          <p:cNvPr id="18" name="Yukarı Aşağı Ok 17"/>
          <p:cNvSpPr/>
          <p:nvPr/>
        </p:nvSpPr>
        <p:spPr>
          <a:xfrm>
            <a:off x="1436917" y="2741032"/>
            <a:ext cx="290286" cy="423085"/>
          </a:xfrm>
          <a:prstGeom prst="upDownArrow">
            <a:avLst/>
          </a:prstGeom>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19" name="Yukarı Aşağı Ok 18"/>
          <p:cNvSpPr/>
          <p:nvPr/>
        </p:nvSpPr>
        <p:spPr>
          <a:xfrm>
            <a:off x="1436917" y="3788652"/>
            <a:ext cx="290286" cy="423085"/>
          </a:xfrm>
          <a:prstGeom prst="upDownArrow">
            <a:avLst/>
          </a:prstGeom>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20" name="Yukarı Aşağı Ok 19"/>
          <p:cNvSpPr/>
          <p:nvPr/>
        </p:nvSpPr>
        <p:spPr>
          <a:xfrm>
            <a:off x="1436917" y="4852218"/>
            <a:ext cx="290286" cy="423085"/>
          </a:xfrm>
          <a:prstGeom prst="upDownArrow">
            <a:avLst/>
          </a:prstGeom>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21" name="Yukarı Aşağı Ok 20"/>
          <p:cNvSpPr/>
          <p:nvPr/>
        </p:nvSpPr>
        <p:spPr>
          <a:xfrm>
            <a:off x="10370177" y="2194032"/>
            <a:ext cx="290286" cy="423085"/>
          </a:xfrm>
          <a:prstGeom prst="upDownArrow">
            <a:avLst/>
          </a:prstGeom>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22" name="Yukarı Aşağı Ok 21"/>
          <p:cNvSpPr/>
          <p:nvPr/>
        </p:nvSpPr>
        <p:spPr>
          <a:xfrm>
            <a:off x="10417616" y="3274994"/>
            <a:ext cx="290286" cy="423085"/>
          </a:xfrm>
          <a:prstGeom prst="upDownArrow">
            <a:avLst/>
          </a:prstGeom>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23" name="Sol Sağ Ok 22"/>
          <p:cNvSpPr/>
          <p:nvPr/>
        </p:nvSpPr>
        <p:spPr>
          <a:xfrm>
            <a:off x="8757837" y="3875736"/>
            <a:ext cx="493486" cy="336001"/>
          </a:xfrm>
          <a:prstGeom prst="leftRightArrow">
            <a:avLst/>
          </a:prstGeom>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24" name="Sol Sağ Ok 23"/>
          <p:cNvSpPr/>
          <p:nvPr/>
        </p:nvSpPr>
        <p:spPr>
          <a:xfrm>
            <a:off x="6133496" y="3452084"/>
            <a:ext cx="493486" cy="336001"/>
          </a:xfrm>
          <a:prstGeom prst="leftRightArrow">
            <a:avLst/>
          </a:prstGeom>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25" name="Sol Sağ Ok 24"/>
          <p:cNvSpPr/>
          <p:nvPr/>
        </p:nvSpPr>
        <p:spPr>
          <a:xfrm>
            <a:off x="2979964" y="3394475"/>
            <a:ext cx="922737" cy="370550"/>
          </a:xfrm>
          <a:prstGeom prst="leftRightArrow">
            <a:avLst/>
          </a:prstGeom>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cxnSp>
        <p:nvCxnSpPr>
          <p:cNvPr id="27" name="Dirsek Bağlayıcısı 26"/>
          <p:cNvCxnSpPr>
            <a:stCxn id="15" idx="1"/>
            <a:endCxn id="14" idx="2"/>
          </p:cNvCxnSpPr>
          <p:nvPr/>
        </p:nvCxnSpPr>
        <p:spPr>
          <a:xfrm rot="10800000">
            <a:off x="1599223" y="5883444"/>
            <a:ext cx="1535985" cy="185349"/>
          </a:xfrm>
          <a:prstGeom prst="bentConnector2">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29" name="Dirsek Bağlayıcısı 28"/>
          <p:cNvCxnSpPr>
            <a:stCxn id="16" idx="0"/>
          </p:cNvCxnSpPr>
          <p:nvPr/>
        </p:nvCxnSpPr>
        <p:spPr>
          <a:xfrm rot="5400000" flipH="1" flipV="1">
            <a:off x="6441620" y="4545693"/>
            <a:ext cx="1434068" cy="980181"/>
          </a:xfrm>
          <a:prstGeom prst="bentConnector3">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31" name="Sol Sağ Ok 30"/>
          <p:cNvSpPr/>
          <p:nvPr/>
        </p:nvSpPr>
        <p:spPr>
          <a:xfrm>
            <a:off x="4992305" y="5874020"/>
            <a:ext cx="493486" cy="336001"/>
          </a:xfrm>
          <a:prstGeom prst="leftRightArrow">
            <a:avLst/>
          </a:prstGeom>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32" name="Sol Sağ Ok 31"/>
          <p:cNvSpPr/>
          <p:nvPr/>
        </p:nvSpPr>
        <p:spPr>
          <a:xfrm>
            <a:off x="7934935" y="5874020"/>
            <a:ext cx="493486" cy="336001"/>
          </a:xfrm>
          <a:prstGeom prst="leftRightArrow">
            <a:avLst/>
          </a:prstGeom>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cxnSp>
        <p:nvCxnSpPr>
          <p:cNvPr id="36" name="Dirsek Bağlayıcısı 35"/>
          <p:cNvCxnSpPr>
            <a:stCxn id="17" idx="0"/>
          </p:cNvCxnSpPr>
          <p:nvPr/>
        </p:nvCxnSpPr>
        <p:spPr>
          <a:xfrm rot="16200000" flipV="1">
            <a:off x="8274193" y="4332216"/>
            <a:ext cx="1434067" cy="1407135"/>
          </a:xfrm>
          <a:prstGeom prst="bentConnector3">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38" name="5-Nokta Yıldız 37"/>
          <p:cNvSpPr/>
          <p:nvPr/>
        </p:nvSpPr>
        <p:spPr>
          <a:xfrm>
            <a:off x="7340233" y="1784167"/>
            <a:ext cx="870857" cy="653143"/>
          </a:xfrm>
          <a:prstGeom prst="star5">
            <a:avLst/>
          </a:prstGeom>
          <a:solidFill>
            <a:schemeClr val="accent4">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39" name="5-Nokta Yıldız 38"/>
          <p:cNvSpPr/>
          <p:nvPr/>
        </p:nvSpPr>
        <p:spPr>
          <a:xfrm>
            <a:off x="6777888" y="1268328"/>
            <a:ext cx="870857" cy="653143"/>
          </a:xfrm>
          <a:prstGeom prst="star5">
            <a:avLst/>
          </a:prstGeom>
          <a:solidFill>
            <a:schemeClr val="accent4">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40" name="5-Nokta Yıldız 39"/>
          <p:cNvSpPr/>
          <p:nvPr/>
        </p:nvSpPr>
        <p:spPr>
          <a:xfrm>
            <a:off x="7831643" y="1286264"/>
            <a:ext cx="870857" cy="653143"/>
          </a:xfrm>
          <a:prstGeom prst="star5">
            <a:avLst/>
          </a:prstGeom>
          <a:solidFill>
            <a:schemeClr val="accent4">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41" name="5-Nokta Yıldız 40"/>
          <p:cNvSpPr/>
          <p:nvPr/>
        </p:nvSpPr>
        <p:spPr>
          <a:xfrm>
            <a:off x="6605125" y="1921471"/>
            <a:ext cx="870857" cy="653143"/>
          </a:xfrm>
          <a:prstGeom prst="star5">
            <a:avLst/>
          </a:prstGeom>
          <a:solidFill>
            <a:schemeClr val="accent4">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42" name="5-Nokta Yıldız 41"/>
          <p:cNvSpPr/>
          <p:nvPr/>
        </p:nvSpPr>
        <p:spPr>
          <a:xfrm>
            <a:off x="8220248" y="1900950"/>
            <a:ext cx="870857" cy="653143"/>
          </a:xfrm>
          <a:prstGeom prst="star5">
            <a:avLst/>
          </a:prstGeom>
          <a:solidFill>
            <a:schemeClr val="accent4">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Tree>
    <p:extLst>
      <p:ext uri="{BB962C8B-B14F-4D97-AF65-F5344CB8AC3E}">
        <p14:creationId xmlns:p14="http://schemas.microsoft.com/office/powerpoint/2010/main" val="349624289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5" name="Metin kutusu 4"/>
          <p:cNvSpPr txBox="1"/>
          <p:nvPr/>
        </p:nvSpPr>
        <p:spPr>
          <a:xfrm>
            <a:off x="161110" y="1382417"/>
            <a:ext cx="5290457" cy="461665"/>
          </a:xfrm>
          <a:prstGeom prst="rect">
            <a:avLst/>
          </a:prstGeom>
          <a:solidFill>
            <a:srgbClr val="FF0000"/>
          </a:solidFill>
          <a:ln w="38100">
            <a:solidFill>
              <a:srgbClr val="FFC000"/>
            </a:solid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tr-TR" sz="2400" b="1" i="0" u="none" strike="noStrike" kern="1200" cap="none" spc="0" normalizeH="0" baseline="0" noProof="0" dirty="0" smtClean="0">
                <a:ln>
                  <a:noFill/>
                </a:ln>
                <a:solidFill>
                  <a:schemeClr val="bg1"/>
                </a:solidFill>
                <a:effectLst/>
                <a:uLnTx/>
                <a:uFillTx/>
                <a:latin typeface="Calibri" panose="020F0502020204030204"/>
                <a:ea typeface="+mn-ea"/>
                <a:cs typeface="+mn-cs"/>
              </a:rPr>
              <a:t>Program Akreditasyonu</a:t>
            </a:r>
            <a:endParaRPr kumimoji="0" lang="tr-TR" sz="2400" b="1" i="0" u="none" strike="noStrike" kern="1200" cap="none" spc="0" normalizeH="0" baseline="0" noProof="0" dirty="0">
              <a:ln>
                <a:noFill/>
              </a:ln>
              <a:solidFill>
                <a:schemeClr val="bg1"/>
              </a:solidFill>
              <a:effectLst/>
              <a:uLnTx/>
              <a:uFillTx/>
              <a:latin typeface="Calibri" panose="020F0502020204030204"/>
              <a:ea typeface="+mn-ea"/>
              <a:cs typeface="+mn-cs"/>
            </a:endParaRPr>
          </a:p>
        </p:txBody>
      </p:sp>
      <p:pic>
        <p:nvPicPr>
          <p:cNvPr id="6" name="Resim 5"/>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78731" y="2173357"/>
            <a:ext cx="11348812" cy="4280452"/>
          </a:xfrm>
          <a:prstGeom prst="rect">
            <a:avLst/>
          </a:prstGeom>
          <a:noFill/>
        </p:spPr>
      </p:pic>
    </p:spTree>
    <p:extLst>
      <p:ext uri="{BB962C8B-B14F-4D97-AF65-F5344CB8AC3E}">
        <p14:creationId xmlns:p14="http://schemas.microsoft.com/office/powerpoint/2010/main" val="123069881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5" name="Metin kutusu 4"/>
          <p:cNvSpPr txBox="1"/>
          <p:nvPr/>
        </p:nvSpPr>
        <p:spPr>
          <a:xfrm>
            <a:off x="161110" y="1382417"/>
            <a:ext cx="8558941" cy="461665"/>
          </a:xfrm>
          <a:prstGeom prst="rect">
            <a:avLst/>
          </a:prstGeom>
          <a:solidFill>
            <a:srgbClr val="FF0000"/>
          </a:solidFill>
          <a:ln w="38100">
            <a:solidFill>
              <a:srgbClr val="FFC000"/>
            </a:solid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tr-TR" sz="2400" b="1" i="0" u="none" strike="noStrike" kern="1200" cap="none" spc="0" normalizeH="0" baseline="0" noProof="0" dirty="0" smtClean="0">
                <a:ln>
                  <a:noFill/>
                </a:ln>
                <a:solidFill>
                  <a:schemeClr val="bg1"/>
                </a:solidFill>
                <a:effectLst/>
                <a:uLnTx/>
                <a:uFillTx/>
                <a:latin typeface="Calibri" panose="020F0502020204030204"/>
                <a:ea typeface="+mn-ea"/>
                <a:cs typeface="+mn-cs"/>
              </a:rPr>
              <a:t>Haftalık Ders Konuları/Öğrenme Yöntem</a:t>
            </a:r>
            <a:r>
              <a:rPr kumimoji="0" lang="tr-TR" sz="2400" b="1" i="0" u="none" strike="noStrike" kern="1200" cap="none" spc="0" normalizeH="0" noProof="0" dirty="0" smtClean="0">
                <a:ln>
                  <a:noFill/>
                </a:ln>
                <a:solidFill>
                  <a:schemeClr val="bg1"/>
                </a:solidFill>
                <a:effectLst/>
                <a:uLnTx/>
                <a:uFillTx/>
                <a:latin typeface="Calibri" panose="020F0502020204030204"/>
                <a:ea typeface="+mn-ea"/>
                <a:cs typeface="+mn-cs"/>
              </a:rPr>
              <a:t> ve Teknikleri ile ilişkisi</a:t>
            </a:r>
            <a:endParaRPr kumimoji="0" lang="tr-TR" sz="2400" b="1" i="0" u="none" strike="noStrike" kern="1200" cap="none" spc="0" normalizeH="0" baseline="0" noProof="0" dirty="0">
              <a:ln>
                <a:noFill/>
              </a:ln>
              <a:solidFill>
                <a:schemeClr val="bg1"/>
              </a:solidFill>
              <a:effectLst/>
              <a:uLnTx/>
              <a:uFillTx/>
              <a:latin typeface="Calibri" panose="020F0502020204030204"/>
              <a:ea typeface="+mn-ea"/>
              <a:cs typeface="+mn-cs"/>
            </a:endParaRPr>
          </a:p>
        </p:txBody>
      </p:sp>
      <p:graphicFrame>
        <p:nvGraphicFramePr>
          <p:cNvPr id="6" name="3 İçerik Yer Tutucusu"/>
          <p:cNvGraphicFramePr>
            <a:graphicFrameLocks/>
          </p:cNvGraphicFramePr>
          <p:nvPr>
            <p:extLst>
              <p:ext uri="{D42A27DB-BD31-4B8C-83A1-F6EECF244321}">
                <p14:modId xmlns:p14="http://schemas.microsoft.com/office/powerpoint/2010/main" val="1057236901"/>
              </p:ext>
            </p:extLst>
          </p:nvPr>
        </p:nvGraphicFramePr>
        <p:xfrm>
          <a:off x="111124" y="2070100"/>
          <a:ext cx="11360440" cy="4752975"/>
        </p:xfrm>
        <a:graphic>
          <a:graphicData uri="http://schemas.openxmlformats.org/drawingml/2006/table">
            <a:tbl>
              <a:tblPr/>
              <a:tblGrid>
                <a:gridCol w="4671584">
                  <a:extLst>
                    <a:ext uri="{9D8B030D-6E8A-4147-A177-3AD203B41FA5}">
                      <a16:colId xmlns:a16="http://schemas.microsoft.com/office/drawing/2014/main" val="20000"/>
                    </a:ext>
                  </a:extLst>
                </a:gridCol>
                <a:gridCol w="6688856">
                  <a:extLst>
                    <a:ext uri="{9D8B030D-6E8A-4147-A177-3AD203B41FA5}">
                      <a16:colId xmlns:a16="http://schemas.microsoft.com/office/drawing/2014/main" val="20001"/>
                    </a:ext>
                  </a:extLst>
                </a:gridCol>
              </a:tblGrid>
              <a:tr h="4752975">
                <a:tc>
                  <a:txBody>
                    <a:bodyPr/>
                    <a:lstStyle/>
                    <a:p>
                      <a:pPr algn="ctr">
                        <a:lnSpc>
                          <a:spcPct val="115000"/>
                        </a:lnSpc>
                        <a:spcAft>
                          <a:spcPts val="0"/>
                        </a:spcAft>
                      </a:pPr>
                      <a:endParaRPr lang="tr-TR" sz="2000" dirty="0">
                        <a:solidFill>
                          <a:schemeClr val="accent5">
                            <a:lumMod val="50000"/>
                          </a:schemeClr>
                        </a:solidFill>
                        <a:latin typeface="+mn-lt"/>
                        <a:ea typeface="Calibri"/>
                        <a:cs typeface="Times New Roman"/>
                      </a:endParaRPr>
                    </a:p>
                    <a:p>
                      <a:pPr algn="ctr">
                        <a:lnSpc>
                          <a:spcPct val="115000"/>
                        </a:lnSpc>
                        <a:spcAft>
                          <a:spcPts val="0"/>
                        </a:spcAft>
                      </a:pPr>
                      <a:endParaRPr lang="tr-TR" sz="2000" b="1" i="1" dirty="0" smtClean="0">
                        <a:solidFill>
                          <a:schemeClr val="accent5">
                            <a:lumMod val="50000"/>
                          </a:schemeClr>
                        </a:solidFill>
                        <a:latin typeface="+mn-lt"/>
                        <a:ea typeface="Calibri"/>
                        <a:cs typeface="Times New Roman"/>
                      </a:endParaRPr>
                    </a:p>
                    <a:p>
                      <a:pPr algn="ctr">
                        <a:lnSpc>
                          <a:spcPct val="115000"/>
                        </a:lnSpc>
                        <a:spcAft>
                          <a:spcPts val="0"/>
                        </a:spcAft>
                      </a:pPr>
                      <a:endParaRPr lang="tr-TR" sz="2000" b="1" i="1" dirty="0" smtClean="0">
                        <a:solidFill>
                          <a:schemeClr val="accent5">
                            <a:lumMod val="50000"/>
                          </a:schemeClr>
                        </a:solidFill>
                        <a:latin typeface="Georgia" pitchFamily="18" charset="0"/>
                        <a:ea typeface="Calibri"/>
                        <a:cs typeface="Times New Roman"/>
                      </a:endParaRPr>
                    </a:p>
                    <a:p>
                      <a:pPr algn="ctr">
                        <a:lnSpc>
                          <a:spcPct val="115000"/>
                        </a:lnSpc>
                        <a:spcAft>
                          <a:spcPts val="0"/>
                        </a:spcAft>
                      </a:pPr>
                      <a:r>
                        <a:rPr lang="tr-TR" sz="2400" b="1" i="1" dirty="0" smtClean="0">
                          <a:solidFill>
                            <a:schemeClr val="tx1"/>
                          </a:solidFill>
                          <a:latin typeface="Georgia" pitchFamily="18" charset="0"/>
                          <a:ea typeface="Calibri"/>
                          <a:cs typeface="Times New Roman"/>
                        </a:rPr>
                        <a:t>Program Çıktıları, TYYÇ ile Uyumu</a:t>
                      </a:r>
                      <a:endParaRPr lang="tr-TR" sz="2400" dirty="0">
                        <a:solidFill>
                          <a:schemeClr val="tx1"/>
                        </a:solidFill>
                        <a:latin typeface="Georgia" pitchFamily="18" charset="0"/>
                        <a:ea typeface="Calibri"/>
                        <a:cs typeface="Times New Roman"/>
                      </a:endParaRPr>
                    </a:p>
                  </a:txBody>
                  <a:tcPr marL="68574" marR="6857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solidFill>
                  </a:tcPr>
                </a:tc>
                <a:tc>
                  <a:txBody>
                    <a:bodyPr/>
                    <a:lstStyle/>
                    <a:p>
                      <a:pPr marL="342900" lvl="0" indent="-342900" algn="just">
                        <a:lnSpc>
                          <a:spcPct val="115000"/>
                        </a:lnSpc>
                        <a:spcAft>
                          <a:spcPts val="0"/>
                        </a:spcAft>
                        <a:buFont typeface="Comic Sans MS"/>
                        <a:buChar char="–"/>
                        <a:tabLst>
                          <a:tab pos="457200" algn="l"/>
                        </a:tabLst>
                      </a:pPr>
                      <a:r>
                        <a:rPr lang="tr-TR" sz="2200" dirty="0" smtClean="0">
                          <a:solidFill>
                            <a:schemeClr val="accent5">
                              <a:lumMod val="50000"/>
                            </a:schemeClr>
                          </a:solidFill>
                          <a:latin typeface="Georgia" pitchFamily="18" charset="0"/>
                          <a:ea typeface="Calibri"/>
                          <a:cs typeface="Times New Roman"/>
                        </a:rPr>
                        <a:t>Programların amaçları ve öğrenme çıktıları (kazanımları) oluşturulmuş, TYÇ ile uyumu belirtilmiş, kamuoyuna ilan edilmiştir. </a:t>
                      </a:r>
                    </a:p>
                    <a:p>
                      <a:pPr marL="342900" lvl="0" indent="-342900" algn="just">
                        <a:lnSpc>
                          <a:spcPct val="115000"/>
                        </a:lnSpc>
                        <a:spcAft>
                          <a:spcPts val="0"/>
                        </a:spcAft>
                        <a:buFont typeface="Comic Sans MS"/>
                        <a:buChar char="–"/>
                        <a:tabLst>
                          <a:tab pos="457200" algn="l"/>
                        </a:tabLst>
                      </a:pPr>
                      <a:r>
                        <a:rPr lang="tr-TR" sz="2200" dirty="0" smtClean="0">
                          <a:solidFill>
                            <a:schemeClr val="accent5">
                              <a:lumMod val="50000"/>
                            </a:schemeClr>
                          </a:solidFill>
                          <a:latin typeface="Georgia" pitchFamily="18" charset="0"/>
                          <a:ea typeface="Calibri"/>
                          <a:cs typeface="Times New Roman"/>
                        </a:rPr>
                        <a:t>Program yeterlilikleri belirlenirken kurumun misyon ve</a:t>
                      </a:r>
                      <a:r>
                        <a:rPr lang="tr-TR" sz="2200" baseline="0" dirty="0" smtClean="0">
                          <a:solidFill>
                            <a:schemeClr val="accent5">
                              <a:lumMod val="50000"/>
                            </a:schemeClr>
                          </a:solidFill>
                          <a:latin typeface="Georgia" pitchFamily="18" charset="0"/>
                          <a:ea typeface="Calibri"/>
                          <a:cs typeface="Times New Roman"/>
                        </a:rPr>
                        <a:t> </a:t>
                      </a:r>
                      <a:r>
                        <a:rPr lang="tr-TR" sz="2200" dirty="0" smtClean="0">
                          <a:solidFill>
                            <a:schemeClr val="accent5">
                              <a:lumMod val="50000"/>
                            </a:schemeClr>
                          </a:solidFill>
                          <a:latin typeface="Georgia" pitchFamily="18" charset="0"/>
                          <a:ea typeface="Calibri"/>
                          <a:cs typeface="Times New Roman"/>
                        </a:rPr>
                        <a:t>vizyonu göz önünde bulundurulmuştur.</a:t>
                      </a:r>
                    </a:p>
                    <a:p>
                      <a:pPr marL="342900" lvl="0" indent="-342900" algn="just">
                        <a:lnSpc>
                          <a:spcPct val="115000"/>
                        </a:lnSpc>
                        <a:spcAft>
                          <a:spcPts val="0"/>
                        </a:spcAft>
                        <a:buFont typeface="Comic Sans MS"/>
                        <a:buChar char="–"/>
                        <a:tabLst>
                          <a:tab pos="457200" algn="l"/>
                        </a:tabLst>
                      </a:pPr>
                      <a:r>
                        <a:rPr lang="tr-TR" sz="2200" dirty="0" smtClean="0">
                          <a:solidFill>
                            <a:schemeClr val="accent5">
                              <a:lumMod val="50000"/>
                            </a:schemeClr>
                          </a:solidFill>
                          <a:latin typeface="Georgia" pitchFamily="18" charset="0"/>
                          <a:ea typeface="Calibri"/>
                          <a:cs typeface="Times New Roman"/>
                        </a:rPr>
                        <a:t>Ders bilgi paketleri varsa ulusal çekirdek programı, varsa ölçütler (örneğin akreditasyon ölçütleri vb.) dikkate alınarak hazırlanmıştır.</a:t>
                      </a:r>
                    </a:p>
                    <a:p>
                      <a:pPr marL="342900" lvl="0" indent="-342900" algn="just">
                        <a:lnSpc>
                          <a:spcPct val="115000"/>
                        </a:lnSpc>
                        <a:spcAft>
                          <a:spcPts val="0"/>
                        </a:spcAft>
                        <a:buFont typeface="Comic Sans MS"/>
                        <a:buChar char="–"/>
                        <a:tabLst>
                          <a:tab pos="457200" algn="l"/>
                        </a:tabLst>
                      </a:pPr>
                      <a:r>
                        <a:rPr lang="tr-TR" sz="2200" dirty="0" smtClean="0">
                          <a:solidFill>
                            <a:schemeClr val="accent5">
                              <a:lumMod val="50000"/>
                            </a:schemeClr>
                          </a:solidFill>
                          <a:latin typeface="Georgia" pitchFamily="18" charset="0"/>
                          <a:ea typeface="Calibri"/>
                          <a:cs typeface="Times New Roman"/>
                        </a:rPr>
                        <a:t> Kazanımların ifade şekli öngörülen bilişsel, </a:t>
                      </a:r>
                      <a:r>
                        <a:rPr lang="tr-TR" sz="2200" dirty="0" err="1" smtClean="0">
                          <a:solidFill>
                            <a:schemeClr val="accent5">
                              <a:lumMod val="50000"/>
                            </a:schemeClr>
                          </a:solidFill>
                          <a:latin typeface="Georgia" pitchFamily="18" charset="0"/>
                          <a:ea typeface="Calibri"/>
                          <a:cs typeface="Times New Roman"/>
                        </a:rPr>
                        <a:t>duyuşsal</a:t>
                      </a:r>
                      <a:r>
                        <a:rPr lang="tr-TR" sz="2200" dirty="0" smtClean="0">
                          <a:solidFill>
                            <a:schemeClr val="accent5">
                              <a:lumMod val="50000"/>
                            </a:schemeClr>
                          </a:solidFill>
                          <a:latin typeface="Georgia" pitchFamily="18" charset="0"/>
                          <a:ea typeface="Calibri"/>
                          <a:cs typeface="Times New Roman"/>
                        </a:rPr>
                        <a:t> ve </a:t>
                      </a:r>
                      <a:r>
                        <a:rPr lang="tr-TR" sz="2200" dirty="0" err="1" smtClean="0">
                          <a:solidFill>
                            <a:schemeClr val="accent5">
                              <a:lumMod val="50000"/>
                            </a:schemeClr>
                          </a:solidFill>
                          <a:latin typeface="Georgia" pitchFamily="18" charset="0"/>
                          <a:ea typeface="Calibri"/>
                          <a:cs typeface="Times New Roman"/>
                        </a:rPr>
                        <a:t>devinimsel</a:t>
                      </a:r>
                      <a:r>
                        <a:rPr lang="tr-TR" sz="2200" dirty="0" smtClean="0">
                          <a:solidFill>
                            <a:schemeClr val="accent5">
                              <a:lumMod val="50000"/>
                            </a:schemeClr>
                          </a:solidFill>
                          <a:latin typeface="Georgia" pitchFamily="18" charset="0"/>
                          <a:ea typeface="Calibri"/>
                          <a:cs typeface="Times New Roman"/>
                        </a:rPr>
                        <a:t> seviyeyi açıkça belirtmektedir. </a:t>
                      </a:r>
                      <a:endParaRPr lang="tr-TR" sz="2200" dirty="0">
                        <a:solidFill>
                          <a:schemeClr val="accent5">
                            <a:lumMod val="50000"/>
                          </a:schemeClr>
                        </a:solidFill>
                        <a:latin typeface="Georgia" pitchFamily="18" charset="0"/>
                        <a:ea typeface="Calibri"/>
                        <a:cs typeface="Times New Roman"/>
                      </a:endParaRPr>
                    </a:p>
                  </a:txBody>
                  <a:tcPr marL="68574" marR="6857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0000"/>
                  </a:ext>
                </a:extLst>
              </a:tr>
            </a:tbl>
          </a:graphicData>
        </a:graphic>
      </p:graphicFrame>
    </p:spTree>
    <p:extLst>
      <p:ext uri="{BB962C8B-B14F-4D97-AF65-F5344CB8AC3E}">
        <p14:creationId xmlns:p14="http://schemas.microsoft.com/office/powerpoint/2010/main" val="87993161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5" name="Metin kutusu 4"/>
          <p:cNvSpPr txBox="1"/>
          <p:nvPr/>
        </p:nvSpPr>
        <p:spPr>
          <a:xfrm>
            <a:off x="161111" y="1382417"/>
            <a:ext cx="2532214" cy="461665"/>
          </a:xfrm>
          <a:prstGeom prst="rect">
            <a:avLst/>
          </a:prstGeom>
          <a:solidFill>
            <a:srgbClr val="FF0000"/>
          </a:solidFill>
          <a:ln w="38100">
            <a:solidFill>
              <a:srgbClr val="FFC000"/>
            </a:solid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tr-TR" sz="2400" b="1" i="0" u="none" strike="noStrike" kern="1200" cap="none" spc="0" normalizeH="0" baseline="0" noProof="0" dirty="0" smtClean="0">
                <a:ln>
                  <a:noFill/>
                </a:ln>
                <a:solidFill>
                  <a:schemeClr val="bg1"/>
                </a:solidFill>
                <a:effectLst/>
                <a:uLnTx/>
                <a:uFillTx/>
                <a:latin typeface="Calibri" panose="020F0502020204030204"/>
                <a:ea typeface="+mn-ea"/>
                <a:cs typeface="+mn-cs"/>
              </a:rPr>
              <a:t>Program Çıktıları</a:t>
            </a:r>
            <a:endParaRPr kumimoji="0" lang="tr-TR" sz="2400" b="1" i="0" u="none" strike="noStrike" kern="1200" cap="none" spc="0" normalizeH="0" baseline="0" noProof="0" dirty="0">
              <a:ln>
                <a:noFill/>
              </a:ln>
              <a:solidFill>
                <a:schemeClr val="bg1"/>
              </a:solidFill>
              <a:effectLst/>
              <a:uLnTx/>
              <a:uFillTx/>
              <a:latin typeface="Calibri" panose="020F0502020204030204"/>
              <a:ea typeface="+mn-ea"/>
              <a:cs typeface="+mn-cs"/>
            </a:endParaRPr>
          </a:p>
        </p:txBody>
      </p:sp>
      <p:pic>
        <p:nvPicPr>
          <p:cNvPr id="2" name="Resim 1" descr="Ekran Kırpma"/>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76287" y="1978928"/>
            <a:ext cx="11402848" cy="4662942"/>
          </a:xfrm>
          <a:prstGeom prst="rect">
            <a:avLst/>
          </a:prstGeom>
        </p:spPr>
      </p:pic>
      <p:sp>
        <p:nvSpPr>
          <p:cNvPr id="4" name="Metin kutusu 3">
            <a:hlinkClick r:id="rId4"/>
          </p:cNvPr>
          <p:cNvSpPr txBox="1"/>
          <p:nvPr/>
        </p:nvSpPr>
        <p:spPr>
          <a:xfrm>
            <a:off x="8933809" y="1382416"/>
            <a:ext cx="2263435" cy="461665"/>
          </a:xfrm>
          <a:prstGeom prst="rect">
            <a:avLst/>
          </a:prstGeom>
          <a:solidFill>
            <a:schemeClr val="accent6">
              <a:lumMod val="50000"/>
            </a:schemeClr>
          </a:solidFill>
          <a:ln w="38100">
            <a:solidFill>
              <a:srgbClr val="FFC000"/>
            </a:solid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tr-TR" sz="2400" b="1" dirty="0" smtClean="0">
                <a:solidFill>
                  <a:schemeClr val="bg1"/>
                </a:solidFill>
                <a:latin typeface="Calibri" panose="020F0502020204030204"/>
              </a:rPr>
              <a:t>Bakınız: Kılavuz</a:t>
            </a:r>
            <a:endParaRPr kumimoji="0" lang="tr-TR" sz="2400" b="1" i="0" u="none" strike="noStrike" kern="1200" cap="none" spc="0" normalizeH="0" baseline="0" noProof="0" dirty="0">
              <a:ln>
                <a:noFill/>
              </a:ln>
              <a:solidFill>
                <a:schemeClr val="bg1"/>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29601337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Metin kutusu 2"/>
          <p:cNvSpPr txBox="1"/>
          <p:nvPr/>
        </p:nvSpPr>
        <p:spPr>
          <a:xfrm>
            <a:off x="161111" y="1382417"/>
            <a:ext cx="2532214" cy="461665"/>
          </a:xfrm>
          <a:prstGeom prst="rect">
            <a:avLst/>
          </a:prstGeom>
          <a:solidFill>
            <a:srgbClr val="FF0000"/>
          </a:solidFill>
          <a:ln w="38100">
            <a:solidFill>
              <a:srgbClr val="FFC000"/>
            </a:solid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tr-TR" sz="2400" b="1" i="0" u="none" strike="noStrike" kern="1200" cap="none" spc="0" normalizeH="0" baseline="0" noProof="0" dirty="0" smtClean="0">
                <a:ln>
                  <a:noFill/>
                </a:ln>
                <a:solidFill>
                  <a:schemeClr val="bg1"/>
                </a:solidFill>
                <a:effectLst/>
                <a:uLnTx/>
                <a:uFillTx/>
                <a:latin typeface="Calibri" panose="020F0502020204030204"/>
                <a:ea typeface="+mn-ea"/>
                <a:cs typeface="+mn-cs"/>
              </a:rPr>
              <a:t>Program Çıktıları</a:t>
            </a:r>
            <a:endParaRPr kumimoji="0" lang="tr-TR" sz="2400" b="1" i="0" u="none" strike="noStrike" kern="1200" cap="none" spc="0" normalizeH="0" baseline="0" noProof="0" dirty="0">
              <a:ln>
                <a:noFill/>
              </a:ln>
              <a:solidFill>
                <a:schemeClr val="bg1"/>
              </a:solidFill>
              <a:effectLst/>
              <a:uLnTx/>
              <a:uFillTx/>
              <a:latin typeface="Calibri" panose="020F0502020204030204"/>
              <a:ea typeface="+mn-ea"/>
              <a:cs typeface="+mn-cs"/>
            </a:endParaRPr>
          </a:p>
        </p:txBody>
      </p:sp>
      <p:pic>
        <p:nvPicPr>
          <p:cNvPr id="2" name="Resim 1" descr="Ekran Kırpma"/>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61110" y="1921244"/>
            <a:ext cx="11568147" cy="4861942"/>
          </a:xfrm>
          <a:prstGeom prst="rect">
            <a:avLst/>
          </a:prstGeom>
        </p:spPr>
      </p:pic>
      <p:sp>
        <p:nvSpPr>
          <p:cNvPr id="6" name="Metin kutusu 5">
            <a:hlinkClick r:id="rId4"/>
          </p:cNvPr>
          <p:cNvSpPr txBox="1"/>
          <p:nvPr/>
        </p:nvSpPr>
        <p:spPr>
          <a:xfrm>
            <a:off x="8933809" y="1382416"/>
            <a:ext cx="2263435" cy="461665"/>
          </a:xfrm>
          <a:prstGeom prst="rect">
            <a:avLst/>
          </a:prstGeom>
          <a:solidFill>
            <a:schemeClr val="accent6">
              <a:lumMod val="50000"/>
            </a:schemeClr>
          </a:solidFill>
          <a:ln w="38100">
            <a:solidFill>
              <a:srgbClr val="FFC000"/>
            </a:solid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tr-TR" sz="2400" b="1" dirty="0" smtClean="0">
                <a:solidFill>
                  <a:schemeClr val="bg1"/>
                </a:solidFill>
                <a:latin typeface="Calibri" panose="020F0502020204030204"/>
              </a:rPr>
              <a:t>Bakınız: Kılavuz</a:t>
            </a:r>
            <a:endParaRPr kumimoji="0" lang="tr-TR" sz="2400" b="1" i="0" u="none" strike="noStrike" kern="1200" cap="none" spc="0" normalizeH="0" baseline="0" noProof="0" dirty="0">
              <a:ln>
                <a:noFill/>
              </a:ln>
              <a:solidFill>
                <a:schemeClr val="bg1"/>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17079478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5" name="Metin kutusu 4"/>
          <p:cNvSpPr txBox="1"/>
          <p:nvPr/>
        </p:nvSpPr>
        <p:spPr>
          <a:xfrm>
            <a:off x="161110" y="1382417"/>
            <a:ext cx="8558941" cy="461665"/>
          </a:xfrm>
          <a:prstGeom prst="rect">
            <a:avLst/>
          </a:prstGeom>
          <a:solidFill>
            <a:srgbClr val="FF0000"/>
          </a:solidFill>
          <a:ln w="38100">
            <a:solidFill>
              <a:srgbClr val="FFC000"/>
            </a:solid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tr-TR" sz="2400" b="1" i="0" u="none" strike="noStrike" kern="1200" cap="none" spc="0" normalizeH="0" baseline="0" noProof="0" dirty="0" smtClean="0">
                <a:ln>
                  <a:noFill/>
                </a:ln>
                <a:solidFill>
                  <a:schemeClr val="bg1"/>
                </a:solidFill>
                <a:effectLst/>
                <a:uLnTx/>
                <a:uFillTx/>
                <a:latin typeface="Calibri" panose="020F0502020204030204"/>
                <a:ea typeface="+mn-ea"/>
                <a:cs typeface="+mn-cs"/>
              </a:rPr>
              <a:t>Dersler/Program Çıktıları</a:t>
            </a:r>
            <a:r>
              <a:rPr kumimoji="0" lang="tr-TR" sz="2400" b="1" i="0" u="none" strike="noStrike" kern="1200" cap="none" spc="0" normalizeH="0" noProof="0" dirty="0" smtClean="0">
                <a:ln>
                  <a:noFill/>
                </a:ln>
                <a:solidFill>
                  <a:schemeClr val="bg1"/>
                </a:solidFill>
                <a:effectLst/>
                <a:uLnTx/>
                <a:uFillTx/>
                <a:latin typeface="Calibri" panose="020F0502020204030204"/>
                <a:ea typeface="+mn-ea"/>
                <a:cs typeface="+mn-cs"/>
              </a:rPr>
              <a:t> ile ilişkisi</a:t>
            </a:r>
            <a:endParaRPr kumimoji="0" lang="tr-TR" sz="2400" b="1" i="0" u="none" strike="noStrike" kern="1200" cap="none" spc="0" normalizeH="0" baseline="0" noProof="0" dirty="0">
              <a:ln>
                <a:noFill/>
              </a:ln>
              <a:solidFill>
                <a:schemeClr val="bg1"/>
              </a:solidFill>
              <a:effectLst/>
              <a:uLnTx/>
              <a:uFillTx/>
              <a:latin typeface="Calibri" panose="020F0502020204030204"/>
              <a:ea typeface="+mn-ea"/>
              <a:cs typeface="+mn-cs"/>
            </a:endParaRPr>
          </a:p>
        </p:txBody>
      </p:sp>
      <p:graphicFrame>
        <p:nvGraphicFramePr>
          <p:cNvPr id="3" name="Tablo 2"/>
          <p:cNvGraphicFramePr>
            <a:graphicFrameLocks noGrp="1"/>
          </p:cNvGraphicFramePr>
          <p:nvPr>
            <p:extLst>
              <p:ext uri="{D42A27DB-BD31-4B8C-83A1-F6EECF244321}">
                <p14:modId xmlns:p14="http://schemas.microsoft.com/office/powerpoint/2010/main" val="2252803219"/>
              </p:ext>
            </p:extLst>
          </p:nvPr>
        </p:nvGraphicFramePr>
        <p:xfrm>
          <a:off x="232750" y="2094810"/>
          <a:ext cx="11787455" cy="4438993"/>
        </p:xfrm>
        <a:graphic>
          <a:graphicData uri="http://schemas.openxmlformats.org/drawingml/2006/table">
            <a:tbl>
              <a:tblPr/>
              <a:tblGrid>
                <a:gridCol w="310891">
                  <a:extLst>
                    <a:ext uri="{9D8B030D-6E8A-4147-A177-3AD203B41FA5}">
                      <a16:colId xmlns:a16="http://schemas.microsoft.com/office/drawing/2014/main" val="2189451142"/>
                    </a:ext>
                  </a:extLst>
                </a:gridCol>
                <a:gridCol w="568951">
                  <a:extLst>
                    <a:ext uri="{9D8B030D-6E8A-4147-A177-3AD203B41FA5}">
                      <a16:colId xmlns:a16="http://schemas.microsoft.com/office/drawing/2014/main" val="995866445"/>
                    </a:ext>
                  </a:extLst>
                </a:gridCol>
                <a:gridCol w="1845028">
                  <a:extLst>
                    <a:ext uri="{9D8B030D-6E8A-4147-A177-3AD203B41FA5}">
                      <a16:colId xmlns:a16="http://schemas.microsoft.com/office/drawing/2014/main" val="2982802359"/>
                    </a:ext>
                  </a:extLst>
                </a:gridCol>
                <a:gridCol w="398267">
                  <a:extLst>
                    <a:ext uri="{9D8B030D-6E8A-4147-A177-3AD203B41FA5}">
                      <a16:colId xmlns:a16="http://schemas.microsoft.com/office/drawing/2014/main" val="1939397137"/>
                    </a:ext>
                  </a:extLst>
                </a:gridCol>
                <a:gridCol w="325114">
                  <a:extLst>
                    <a:ext uri="{9D8B030D-6E8A-4147-A177-3AD203B41FA5}">
                      <a16:colId xmlns:a16="http://schemas.microsoft.com/office/drawing/2014/main" val="3108914518"/>
                    </a:ext>
                  </a:extLst>
                </a:gridCol>
                <a:gridCol w="292604">
                  <a:extLst>
                    <a:ext uri="{9D8B030D-6E8A-4147-A177-3AD203B41FA5}">
                      <a16:colId xmlns:a16="http://schemas.microsoft.com/office/drawing/2014/main" val="159862441"/>
                    </a:ext>
                  </a:extLst>
                </a:gridCol>
                <a:gridCol w="300732">
                  <a:extLst>
                    <a:ext uri="{9D8B030D-6E8A-4147-A177-3AD203B41FA5}">
                      <a16:colId xmlns:a16="http://schemas.microsoft.com/office/drawing/2014/main" val="1069178329"/>
                    </a:ext>
                  </a:extLst>
                </a:gridCol>
                <a:gridCol w="382011">
                  <a:extLst>
                    <a:ext uri="{9D8B030D-6E8A-4147-A177-3AD203B41FA5}">
                      <a16:colId xmlns:a16="http://schemas.microsoft.com/office/drawing/2014/main" val="272625197"/>
                    </a:ext>
                  </a:extLst>
                </a:gridCol>
                <a:gridCol w="373883">
                  <a:extLst>
                    <a:ext uri="{9D8B030D-6E8A-4147-A177-3AD203B41FA5}">
                      <a16:colId xmlns:a16="http://schemas.microsoft.com/office/drawing/2014/main" val="3614763951"/>
                    </a:ext>
                  </a:extLst>
                </a:gridCol>
                <a:gridCol w="390138">
                  <a:extLst>
                    <a:ext uri="{9D8B030D-6E8A-4147-A177-3AD203B41FA5}">
                      <a16:colId xmlns:a16="http://schemas.microsoft.com/office/drawing/2014/main" val="565521906"/>
                    </a:ext>
                  </a:extLst>
                </a:gridCol>
                <a:gridCol w="390138">
                  <a:extLst>
                    <a:ext uri="{9D8B030D-6E8A-4147-A177-3AD203B41FA5}">
                      <a16:colId xmlns:a16="http://schemas.microsoft.com/office/drawing/2014/main" val="1752443596"/>
                    </a:ext>
                  </a:extLst>
                </a:gridCol>
                <a:gridCol w="390138">
                  <a:extLst>
                    <a:ext uri="{9D8B030D-6E8A-4147-A177-3AD203B41FA5}">
                      <a16:colId xmlns:a16="http://schemas.microsoft.com/office/drawing/2014/main" val="3929713521"/>
                    </a:ext>
                  </a:extLst>
                </a:gridCol>
                <a:gridCol w="373883">
                  <a:extLst>
                    <a:ext uri="{9D8B030D-6E8A-4147-A177-3AD203B41FA5}">
                      <a16:colId xmlns:a16="http://schemas.microsoft.com/office/drawing/2014/main" val="557236668"/>
                    </a:ext>
                  </a:extLst>
                </a:gridCol>
                <a:gridCol w="390138">
                  <a:extLst>
                    <a:ext uri="{9D8B030D-6E8A-4147-A177-3AD203B41FA5}">
                      <a16:colId xmlns:a16="http://schemas.microsoft.com/office/drawing/2014/main" val="2860018514"/>
                    </a:ext>
                  </a:extLst>
                </a:gridCol>
                <a:gridCol w="390138">
                  <a:extLst>
                    <a:ext uri="{9D8B030D-6E8A-4147-A177-3AD203B41FA5}">
                      <a16:colId xmlns:a16="http://schemas.microsoft.com/office/drawing/2014/main" val="1551894022"/>
                    </a:ext>
                  </a:extLst>
                </a:gridCol>
                <a:gridCol w="390138">
                  <a:extLst>
                    <a:ext uri="{9D8B030D-6E8A-4147-A177-3AD203B41FA5}">
                      <a16:colId xmlns:a16="http://schemas.microsoft.com/office/drawing/2014/main" val="1770259294"/>
                    </a:ext>
                  </a:extLst>
                </a:gridCol>
                <a:gridCol w="390138">
                  <a:extLst>
                    <a:ext uri="{9D8B030D-6E8A-4147-A177-3AD203B41FA5}">
                      <a16:colId xmlns:a16="http://schemas.microsoft.com/office/drawing/2014/main" val="2453934080"/>
                    </a:ext>
                  </a:extLst>
                </a:gridCol>
                <a:gridCol w="390138">
                  <a:extLst>
                    <a:ext uri="{9D8B030D-6E8A-4147-A177-3AD203B41FA5}">
                      <a16:colId xmlns:a16="http://schemas.microsoft.com/office/drawing/2014/main" val="3956932535"/>
                    </a:ext>
                  </a:extLst>
                </a:gridCol>
                <a:gridCol w="390138">
                  <a:extLst>
                    <a:ext uri="{9D8B030D-6E8A-4147-A177-3AD203B41FA5}">
                      <a16:colId xmlns:a16="http://schemas.microsoft.com/office/drawing/2014/main" val="2144154760"/>
                    </a:ext>
                  </a:extLst>
                </a:gridCol>
                <a:gridCol w="390138">
                  <a:extLst>
                    <a:ext uri="{9D8B030D-6E8A-4147-A177-3AD203B41FA5}">
                      <a16:colId xmlns:a16="http://schemas.microsoft.com/office/drawing/2014/main" val="2954629240"/>
                    </a:ext>
                  </a:extLst>
                </a:gridCol>
                <a:gridCol w="390138">
                  <a:extLst>
                    <a:ext uri="{9D8B030D-6E8A-4147-A177-3AD203B41FA5}">
                      <a16:colId xmlns:a16="http://schemas.microsoft.com/office/drawing/2014/main" val="1957505237"/>
                    </a:ext>
                  </a:extLst>
                </a:gridCol>
                <a:gridCol w="390138">
                  <a:extLst>
                    <a:ext uri="{9D8B030D-6E8A-4147-A177-3AD203B41FA5}">
                      <a16:colId xmlns:a16="http://schemas.microsoft.com/office/drawing/2014/main" val="2989800947"/>
                    </a:ext>
                  </a:extLst>
                </a:gridCol>
                <a:gridCol w="390138">
                  <a:extLst>
                    <a:ext uri="{9D8B030D-6E8A-4147-A177-3AD203B41FA5}">
                      <a16:colId xmlns:a16="http://schemas.microsoft.com/office/drawing/2014/main" val="4095588837"/>
                    </a:ext>
                  </a:extLst>
                </a:gridCol>
                <a:gridCol w="390138">
                  <a:extLst>
                    <a:ext uri="{9D8B030D-6E8A-4147-A177-3AD203B41FA5}">
                      <a16:colId xmlns:a16="http://schemas.microsoft.com/office/drawing/2014/main" val="465793499"/>
                    </a:ext>
                  </a:extLst>
                </a:gridCol>
                <a:gridCol w="390138">
                  <a:extLst>
                    <a:ext uri="{9D8B030D-6E8A-4147-A177-3AD203B41FA5}">
                      <a16:colId xmlns:a16="http://schemas.microsoft.com/office/drawing/2014/main" val="2355513612"/>
                    </a:ext>
                  </a:extLst>
                </a:gridCol>
                <a:gridCol w="390138">
                  <a:extLst>
                    <a:ext uri="{9D8B030D-6E8A-4147-A177-3AD203B41FA5}">
                      <a16:colId xmlns:a16="http://schemas.microsoft.com/office/drawing/2014/main" val="2001961581"/>
                    </a:ext>
                  </a:extLst>
                </a:gridCol>
                <a:gridCol w="373883">
                  <a:extLst>
                    <a:ext uri="{9D8B030D-6E8A-4147-A177-3AD203B41FA5}">
                      <a16:colId xmlns:a16="http://schemas.microsoft.com/office/drawing/2014/main" val="1317265498"/>
                    </a:ext>
                  </a:extLst>
                </a:gridCol>
              </a:tblGrid>
              <a:tr h="248054">
                <a:tc>
                  <a:txBody>
                    <a:bodyPr/>
                    <a:lstStyle/>
                    <a:p>
                      <a:pPr algn="ctr" fontAlgn="ctr"/>
                      <a:r>
                        <a:rPr lang="tr-TR" sz="500" b="0" i="0" u="none" strike="noStrike">
                          <a:solidFill>
                            <a:srgbClr val="101010"/>
                          </a:solidFill>
                          <a:effectLst/>
                          <a:latin typeface="Arial" panose="020B0604020202020204" pitchFamily="34" charset="0"/>
                        </a:rPr>
                        <a:t>43</a:t>
                      </a:r>
                    </a:p>
                  </a:txBody>
                  <a:tcPr marL="5439" marR="5439" marT="54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BFCFA"/>
                    </a:solidFill>
                  </a:tcPr>
                </a:tc>
                <a:tc>
                  <a:txBody>
                    <a:bodyPr/>
                    <a:lstStyle/>
                    <a:p>
                      <a:pPr algn="l" fontAlgn="ctr"/>
                      <a:r>
                        <a:rPr lang="tr-TR" sz="500" b="0" i="0" u="none" strike="noStrike">
                          <a:solidFill>
                            <a:srgbClr val="101010"/>
                          </a:solidFill>
                          <a:effectLst/>
                          <a:latin typeface="Arial" panose="020B0604020202020204" pitchFamily="34" charset="0"/>
                        </a:rPr>
                        <a:t>BDY301</a:t>
                      </a:r>
                    </a:p>
                  </a:txBody>
                  <a:tcPr marL="5439" marR="5439" marT="54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BFCFA"/>
                    </a:solidFill>
                  </a:tcPr>
                </a:tc>
                <a:tc>
                  <a:txBody>
                    <a:bodyPr/>
                    <a:lstStyle/>
                    <a:p>
                      <a:pPr algn="l" fontAlgn="ctr"/>
                      <a:r>
                        <a:rPr lang="tr-TR" sz="500" b="0" i="0" u="none" strike="noStrike">
                          <a:solidFill>
                            <a:srgbClr val="101010"/>
                          </a:solidFill>
                          <a:effectLst/>
                          <a:latin typeface="Arial" panose="020B0604020202020204" pitchFamily="34" charset="0"/>
                        </a:rPr>
                        <a:t>TOPLU BESLENME SİSTEMLERİ I (60045001)</a:t>
                      </a:r>
                    </a:p>
                  </a:txBody>
                  <a:tcPr marL="5439" marR="5439" marT="54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BFCFA"/>
                    </a:solidFill>
                  </a:tcPr>
                </a:tc>
                <a:tc>
                  <a:txBody>
                    <a:bodyPr/>
                    <a:lstStyle/>
                    <a:p>
                      <a:pPr algn="ctr" fontAlgn="ctr"/>
                      <a:r>
                        <a:rPr lang="tr-TR" sz="500" b="0" i="0" u="none" strike="noStrike">
                          <a:solidFill>
                            <a:srgbClr val="101010"/>
                          </a:solidFill>
                          <a:effectLst/>
                          <a:latin typeface="Arial" panose="020B0604020202020204" pitchFamily="34" charset="0"/>
                        </a:rPr>
                        <a:t>3</a:t>
                      </a:r>
                    </a:p>
                  </a:txBody>
                  <a:tcPr marL="5439" marR="5439" marT="54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BFCFA"/>
                    </a:solidFill>
                  </a:tcPr>
                </a:tc>
                <a:tc>
                  <a:txBody>
                    <a:bodyPr/>
                    <a:lstStyle/>
                    <a:p>
                      <a:pPr algn="ctr" fontAlgn="ctr"/>
                      <a:r>
                        <a:rPr lang="tr-TR" sz="500" b="0" i="0" u="none" strike="noStrike">
                          <a:solidFill>
                            <a:srgbClr val="101010"/>
                          </a:solidFill>
                          <a:effectLst/>
                          <a:latin typeface="Arial" panose="020B0604020202020204" pitchFamily="34" charset="0"/>
                        </a:rPr>
                        <a:t>5</a:t>
                      </a:r>
                    </a:p>
                  </a:txBody>
                  <a:tcPr marL="5439" marR="5439" marT="54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BFCFA"/>
                    </a:solidFill>
                  </a:tcPr>
                </a:tc>
                <a:tc>
                  <a:txBody>
                    <a:bodyPr/>
                    <a:lstStyle/>
                    <a:p>
                      <a:pPr algn="ctr" fontAlgn="ctr"/>
                      <a:r>
                        <a:rPr lang="tr-TR" sz="500" b="0" i="0" u="none" strike="noStrike">
                          <a:solidFill>
                            <a:srgbClr val="101010"/>
                          </a:solidFill>
                          <a:effectLst/>
                          <a:latin typeface="Arial" panose="020B0604020202020204" pitchFamily="34" charset="0"/>
                        </a:rPr>
                        <a:t>3</a:t>
                      </a:r>
                    </a:p>
                  </a:txBody>
                  <a:tcPr marL="5439" marR="5439" marT="54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BFCFA"/>
                    </a:solidFill>
                  </a:tcPr>
                </a:tc>
                <a:tc>
                  <a:txBody>
                    <a:bodyPr/>
                    <a:lstStyle/>
                    <a:p>
                      <a:pPr algn="ctr" fontAlgn="ctr"/>
                      <a:r>
                        <a:rPr lang="tr-TR" sz="500" b="0" i="0" u="none" strike="noStrike">
                          <a:solidFill>
                            <a:srgbClr val="101010"/>
                          </a:solidFill>
                          <a:effectLst/>
                          <a:latin typeface="Arial" panose="020B0604020202020204" pitchFamily="34" charset="0"/>
                        </a:rPr>
                        <a:t>0</a:t>
                      </a:r>
                    </a:p>
                  </a:txBody>
                  <a:tcPr marL="5439" marR="5439" marT="54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BFCFA"/>
                    </a:solidFill>
                  </a:tcPr>
                </a:tc>
                <a:tc>
                  <a:txBody>
                    <a:bodyPr/>
                    <a:lstStyle/>
                    <a:p>
                      <a:pPr algn="ctr" fontAlgn="ctr"/>
                      <a:r>
                        <a:rPr lang="tr-TR" sz="500" b="0" i="0" u="none" strike="noStrike">
                          <a:solidFill>
                            <a:srgbClr val="101010"/>
                          </a:solidFill>
                          <a:effectLst/>
                          <a:latin typeface="Arial" panose="020B0604020202020204" pitchFamily="34" charset="0"/>
                        </a:rPr>
                        <a:t>3</a:t>
                      </a:r>
                    </a:p>
                  </a:txBody>
                  <a:tcPr marL="5439" marR="5439" marT="54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BFCFA"/>
                    </a:solidFill>
                  </a:tcPr>
                </a:tc>
                <a:tc>
                  <a:txBody>
                    <a:bodyPr/>
                    <a:lstStyle/>
                    <a:p>
                      <a:pPr algn="ctr" fontAlgn="ctr"/>
                      <a:r>
                        <a:rPr lang="tr-TR" sz="500" b="0" i="0" u="none" strike="noStrike">
                          <a:solidFill>
                            <a:srgbClr val="101010"/>
                          </a:solidFill>
                          <a:effectLst/>
                          <a:latin typeface="Arial" panose="020B0604020202020204" pitchFamily="34" charset="0"/>
                        </a:rPr>
                        <a:t>4</a:t>
                      </a:r>
                    </a:p>
                  </a:txBody>
                  <a:tcPr marL="5439" marR="5439" marT="54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BFCFA"/>
                    </a:solidFill>
                  </a:tcPr>
                </a:tc>
                <a:tc>
                  <a:txBody>
                    <a:bodyPr/>
                    <a:lstStyle/>
                    <a:p>
                      <a:pPr algn="l" fontAlgn="ctr"/>
                      <a:r>
                        <a:rPr lang="tr-TR" sz="500" b="0" i="0" u="none" strike="noStrike">
                          <a:solidFill>
                            <a:srgbClr val="101010"/>
                          </a:solidFill>
                          <a:effectLst/>
                          <a:latin typeface="Arial" panose="020B0604020202020204" pitchFamily="34" charset="0"/>
                        </a:rPr>
                        <a:t>Zorunlu</a:t>
                      </a:r>
                    </a:p>
                  </a:txBody>
                  <a:tcPr marL="5439" marR="5439" marT="54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tr-TR" sz="500" b="0" i="0" u="none" strike="noStrike">
                          <a:solidFill>
                            <a:srgbClr val="101010"/>
                          </a:solidFill>
                          <a:effectLst/>
                          <a:latin typeface="Arial" panose="020B0604020202020204" pitchFamily="34" charset="0"/>
                        </a:rPr>
                        <a:t>Meslek</a:t>
                      </a:r>
                    </a:p>
                  </a:txBody>
                  <a:tcPr marL="5439" marR="5439" marT="54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b"/>
                      <a:r>
                        <a:rPr lang="tr-TR" sz="600" b="0" i="0" u="none" strike="noStrike">
                          <a:solidFill>
                            <a:srgbClr val="000000"/>
                          </a:solidFill>
                          <a:effectLst/>
                          <a:latin typeface="Calibri" panose="020F0502020204030204" pitchFamily="34" charset="0"/>
                        </a:rPr>
                        <a:t>PÇ1</a:t>
                      </a:r>
                    </a:p>
                  </a:txBody>
                  <a:tcPr marL="5439" marR="5439" marT="543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6EE"/>
                    </a:solidFill>
                  </a:tcPr>
                </a:tc>
                <a:tc>
                  <a:txBody>
                    <a:bodyPr/>
                    <a:lstStyle/>
                    <a:p>
                      <a:pPr algn="ctr" fontAlgn="b"/>
                      <a:r>
                        <a:rPr lang="tr-TR" sz="600" b="0" i="0" u="none" strike="noStrike">
                          <a:solidFill>
                            <a:srgbClr val="000000"/>
                          </a:solidFill>
                          <a:effectLst/>
                          <a:latin typeface="Calibri" panose="020F0502020204030204" pitchFamily="34" charset="0"/>
                        </a:rPr>
                        <a:t>PÇ2</a:t>
                      </a:r>
                    </a:p>
                  </a:txBody>
                  <a:tcPr marL="5439" marR="5439" marT="543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6EE"/>
                    </a:solidFill>
                  </a:tcPr>
                </a:tc>
                <a:tc>
                  <a:txBody>
                    <a:bodyPr/>
                    <a:lstStyle/>
                    <a:p>
                      <a:pPr algn="ctr" fontAlgn="b"/>
                      <a:r>
                        <a:rPr lang="tr-TR" sz="600" b="0" i="0" u="none" strike="noStrike">
                          <a:solidFill>
                            <a:srgbClr val="000000"/>
                          </a:solidFill>
                          <a:effectLst/>
                          <a:latin typeface="Calibri" panose="020F0502020204030204" pitchFamily="34" charset="0"/>
                        </a:rPr>
                        <a:t> </a:t>
                      </a:r>
                    </a:p>
                  </a:txBody>
                  <a:tcPr marL="5439" marR="5439" marT="543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6EE"/>
                    </a:solidFill>
                  </a:tcPr>
                </a:tc>
                <a:tc>
                  <a:txBody>
                    <a:bodyPr/>
                    <a:lstStyle/>
                    <a:p>
                      <a:pPr algn="ctr" fontAlgn="b"/>
                      <a:r>
                        <a:rPr lang="tr-TR" sz="600" b="0" i="0" u="none" strike="noStrike">
                          <a:solidFill>
                            <a:srgbClr val="000000"/>
                          </a:solidFill>
                          <a:effectLst/>
                          <a:latin typeface="Calibri" panose="020F0502020204030204" pitchFamily="34" charset="0"/>
                        </a:rPr>
                        <a:t> </a:t>
                      </a:r>
                    </a:p>
                  </a:txBody>
                  <a:tcPr marL="5439" marR="5439" marT="543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6EE"/>
                    </a:solidFill>
                  </a:tcPr>
                </a:tc>
                <a:tc>
                  <a:txBody>
                    <a:bodyPr/>
                    <a:lstStyle/>
                    <a:p>
                      <a:pPr algn="ctr" fontAlgn="b"/>
                      <a:r>
                        <a:rPr lang="tr-TR" sz="600" b="0" i="0" u="none" strike="noStrike">
                          <a:solidFill>
                            <a:srgbClr val="000000"/>
                          </a:solidFill>
                          <a:effectLst/>
                          <a:latin typeface="Calibri" panose="020F0502020204030204" pitchFamily="34" charset="0"/>
                        </a:rPr>
                        <a:t> </a:t>
                      </a:r>
                    </a:p>
                  </a:txBody>
                  <a:tcPr marL="5439" marR="5439" marT="543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6EE"/>
                    </a:solidFill>
                  </a:tcPr>
                </a:tc>
                <a:tc>
                  <a:txBody>
                    <a:bodyPr/>
                    <a:lstStyle/>
                    <a:p>
                      <a:pPr algn="ctr" fontAlgn="b"/>
                      <a:r>
                        <a:rPr lang="tr-TR" sz="600" b="0" i="0" u="none" strike="noStrike">
                          <a:solidFill>
                            <a:srgbClr val="000000"/>
                          </a:solidFill>
                          <a:effectLst/>
                          <a:latin typeface="Calibri" panose="020F0502020204030204" pitchFamily="34" charset="0"/>
                        </a:rPr>
                        <a:t>PÇ6</a:t>
                      </a:r>
                    </a:p>
                  </a:txBody>
                  <a:tcPr marL="5439" marR="5439" marT="543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6EE"/>
                    </a:solidFill>
                  </a:tcPr>
                </a:tc>
                <a:tc>
                  <a:txBody>
                    <a:bodyPr/>
                    <a:lstStyle/>
                    <a:p>
                      <a:pPr algn="ctr" fontAlgn="b"/>
                      <a:r>
                        <a:rPr lang="tr-TR" sz="600" b="0" i="0" u="none" strike="noStrike">
                          <a:solidFill>
                            <a:srgbClr val="000000"/>
                          </a:solidFill>
                          <a:effectLst/>
                          <a:latin typeface="Calibri" panose="020F0502020204030204" pitchFamily="34" charset="0"/>
                        </a:rPr>
                        <a:t> </a:t>
                      </a:r>
                    </a:p>
                  </a:txBody>
                  <a:tcPr marL="5439" marR="5439" marT="543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6EE"/>
                    </a:solidFill>
                  </a:tcPr>
                </a:tc>
                <a:tc>
                  <a:txBody>
                    <a:bodyPr/>
                    <a:lstStyle/>
                    <a:p>
                      <a:pPr algn="ctr" fontAlgn="b"/>
                      <a:r>
                        <a:rPr lang="tr-TR" sz="600" b="0" i="0" u="none" strike="noStrike">
                          <a:solidFill>
                            <a:srgbClr val="000000"/>
                          </a:solidFill>
                          <a:effectLst/>
                          <a:latin typeface="Calibri" panose="020F0502020204030204" pitchFamily="34" charset="0"/>
                        </a:rPr>
                        <a:t>PÇ8</a:t>
                      </a:r>
                    </a:p>
                  </a:txBody>
                  <a:tcPr marL="5439" marR="5439" marT="543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6EE"/>
                    </a:solidFill>
                  </a:tcPr>
                </a:tc>
                <a:tc>
                  <a:txBody>
                    <a:bodyPr/>
                    <a:lstStyle/>
                    <a:p>
                      <a:pPr algn="ctr" fontAlgn="b"/>
                      <a:r>
                        <a:rPr lang="tr-TR" sz="600" b="0" i="0" u="none" strike="noStrike">
                          <a:solidFill>
                            <a:srgbClr val="000000"/>
                          </a:solidFill>
                          <a:effectLst/>
                          <a:latin typeface="Calibri" panose="020F0502020204030204" pitchFamily="34" charset="0"/>
                        </a:rPr>
                        <a:t> </a:t>
                      </a:r>
                    </a:p>
                  </a:txBody>
                  <a:tcPr marL="5439" marR="5439" marT="543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6EE"/>
                    </a:solidFill>
                  </a:tcPr>
                </a:tc>
                <a:tc>
                  <a:txBody>
                    <a:bodyPr/>
                    <a:lstStyle/>
                    <a:p>
                      <a:pPr algn="ctr" fontAlgn="b"/>
                      <a:r>
                        <a:rPr lang="tr-TR" sz="600" b="0" i="0" u="none" strike="noStrike">
                          <a:solidFill>
                            <a:srgbClr val="000000"/>
                          </a:solidFill>
                          <a:effectLst/>
                          <a:latin typeface="Calibri" panose="020F0502020204030204" pitchFamily="34" charset="0"/>
                        </a:rPr>
                        <a:t> </a:t>
                      </a:r>
                    </a:p>
                  </a:txBody>
                  <a:tcPr marL="5439" marR="5439" marT="543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6EE"/>
                    </a:solidFill>
                  </a:tcPr>
                </a:tc>
                <a:tc>
                  <a:txBody>
                    <a:bodyPr/>
                    <a:lstStyle/>
                    <a:p>
                      <a:pPr algn="ctr" fontAlgn="b"/>
                      <a:r>
                        <a:rPr lang="tr-TR" sz="600" b="0" i="0" u="none" strike="noStrike">
                          <a:solidFill>
                            <a:srgbClr val="000000"/>
                          </a:solidFill>
                          <a:effectLst/>
                          <a:latin typeface="Calibri" panose="020F0502020204030204" pitchFamily="34" charset="0"/>
                        </a:rPr>
                        <a:t>PÇ11</a:t>
                      </a:r>
                    </a:p>
                  </a:txBody>
                  <a:tcPr marL="5439" marR="5439" marT="543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6EE"/>
                    </a:solidFill>
                  </a:tcPr>
                </a:tc>
                <a:tc>
                  <a:txBody>
                    <a:bodyPr/>
                    <a:lstStyle/>
                    <a:p>
                      <a:pPr algn="ctr" fontAlgn="b"/>
                      <a:r>
                        <a:rPr lang="tr-TR" sz="600" b="0" i="0" u="none" strike="noStrike">
                          <a:solidFill>
                            <a:srgbClr val="000000"/>
                          </a:solidFill>
                          <a:effectLst/>
                          <a:latin typeface="Calibri" panose="020F0502020204030204" pitchFamily="34" charset="0"/>
                        </a:rPr>
                        <a:t> </a:t>
                      </a:r>
                    </a:p>
                  </a:txBody>
                  <a:tcPr marL="5439" marR="5439" marT="543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6EE"/>
                    </a:solidFill>
                  </a:tcPr>
                </a:tc>
                <a:tc>
                  <a:txBody>
                    <a:bodyPr/>
                    <a:lstStyle/>
                    <a:p>
                      <a:pPr algn="ctr" fontAlgn="b"/>
                      <a:r>
                        <a:rPr lang="tr-TR" sz="600" b="0" i="0" u="none" strike="noStrike">
                          <a:solidFill>
                            <a:srgbClr val="000000"/>
                          </a:solidFill>
                          <a:effectLst/>
                          <a:latin typeface="Calibri" panose="020F0502020204030204" pitchFamily="34" charset="0"/>
                        </a:rPr>
                        <a:t> </a:t>
                      </a:r>
                    </a:p>
                  </a:txBody>
                  <a:tcPr marL="5439" marR="5439" marT="543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6EE"/>
                    </a:solidFill>
                  </a:tcPr>
                </a:tc>
                <a:tc>
                  <a:txBody>
                    <a:bodyPr/>
                    <a:lstStyle/>
                    <a:p>
                      <a:pPr algn="ctr" fontAlgn="b"/>
                      <a:r>
                        <a:rPr lang="tr-TR" sz="600" b="0" i="0" u="none" strike="noStrike">
                          <a:solidFill>
                            <a:srgbClr val="000000"/>
                          </a:solidFill>
                          <a:effectLst/>
                          <a:latin typeface="Calibri" panose="020F0502020204030204" pitchFamily="34" charset="0"/>
                        </a:rPr>
                        <a:t> </a:t>
                      </a:r>
                    </a:p>
                  </a:txBody>
                  <a:tcPr marL="5439" marR="5439" marT="543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6EE"/>
                    </a:solidFill>
                  </a:tcPr>
                </a:tc>
                <a:tc>
                  <a:txBody>
                    <a:bodyPr/>
                    <a:lstStyle/>
                    <a:p>
                      <a:pPr algn="ctr" fontAlgn="b"/>
                      <a:r>
                        <a:rPr lang="tr-TR" sz="600" b="0" i="0" u="none" strike="noStrike">
                          <a:solidFill>
                            <a:srgbClr val="000000"/>
                          </a:solidFill>
                          <a:effectLst/>
                          <a:latin typeface="Calibri" panose="020F0502020204030204" pitchFamily="34" charset="0"/>
                        </a:rPr>
                        <a:t> </a:t>
                      </a:r>
                    </a:p>
                  </a:txBody>
                  <a:tcPr marL="5439" marR="5439" marT="5439"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6EE"/>
                    </a:solidFill>
                  </a:tcPr>
                </a:tc>
                <a:tc>
                  <a:txBody>
                    <a:bodyPr/>
                    <a:lstStyle/>
                    <a:p>
                      <a:pPr algn="l" fontAlgn="b"/>
                      <a:endParaRPr lang="tr-TR" sz="600" b="0" i="0" u="none" strike="noStrike">
                        <a:solidFill>
                          <a:srgbClr val="000000"/>
                        </a:solidFill>
                        <a:effectLst/>
                        <a:latin typeface="Calibri" panose="020F0502020204030204" pitchFamily="34" charset="0"/>
                      </a:endParaRPr>
                    </a:p>
                  </a:txBody>
                  <a:tcPr marL="5439" marR="5439" marT="5439" marB="0" anchor="b">
                    <a:lnL>
                      <a:noFill/>
                    </a:lnL>
                    <a:lnR>
                      <a:noFill/>
                    </a:lnR>
                    <a:lnT>
                      <a:noFill/>
                    </a:lnT>
                    <a:lnB>
                      <a:noFill/>
                    </a:lnB>
                  </a:tcPr>
                </a:tc>
                <a:extLst>
                  <a:ext uri="{0D108BD9-81ED-4DB2-BD59-A6C34878D82A}">
                    <a16:rowId xmlns:a16="http://schemas.microsoft.com/office/drawing/2014/main" val="4253263658"/>
                  </a:ext>
                </a:extLst>
              </a:tr>
              <a:tr h="352001">
                <a:tc>
                  <a:txBody>
                    <a:bodyPr/>
                    <a:lstStyle/>
                    <a:p>
                      <a:pPr algn="ctr" fontAlgn="ctr"/>
                      <a:r>
                        <a:rPr lang="tr-TR" sz="500" b="0" i="0" u="none" strike="noStrike">
                          <a:solidFill>
                            <a:srgbClr val="101010"/>
                          </a:solidFill>
                          <a:effectLst/>
                          <a:latin typeface="Arial" panose="020B0604020202020204" pitchFamily="34" charset="0"/>
                        </a:rPr>
                        <a:t>44</a:t>
                      </a:r>
                    </a:p>
                  </a:txBody>
                  <a:tcPr marL="5439" marR="5439" marT="54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500" b="0" i="0" u="none" strike="noStrike">
                          <a:solidFill>
                            <a:srgbClr val="101010"/>
                          </a:solidFill>
                          <a:effectLst/>
                          <a:latin typeface="Arial" panose="020B0604020202020204" pitchFamily="34" charset="0"/>
                        </a:rPr>
                        <a:t>BDY303</a:t>
                      </a:r>
                    </a:p>
                  </a:txBody>
                  <a:tcPr marL="5439" marR="5439" marT="54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500" b="0" i="0" u="none" strike="noStrike">
                          <a:solidFill>
                            <a:srgbClr val="101010"/>
                          </a:solidFill>
                          <a:effectLst/>
                          <a:latin typeface="Arial" panose="020B0604020202020204" pitchFamily="34" charset="0"/>
                        </a:rPr>
                        <a:t>YETİŞKİN HASTALIKLARINDA BESLENME VE DİYETETİK UYGULAMALARI I (60045003)</a:t>
                      </a:r>
                    </a:p>
                  </a:txBody>
                  <a:tcPr marL="5439" marR="5439" marT="54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500" b="0" i="0" u="none" strike="noStrike">
                          <a:solidFill>
                            <a:srgbClr val="101010"/>
                          </a:solidFill>
                          <a:effectLst/>
                          <a:latin typeface="Arial" panose="020B0604020202020204" pitchFamily="34" charset="0"/>
                        </a:rPr>
                        <a:t>3</a:t>
                      </a:r>
                    </a:p>
                  </a:txBody>
                  <a:tcPr marL="5439" marR="5439" marT="54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500" b="0" i="0" u="none" strike="noStrike">
                          <a:solidFill>
                            <a:srgbClr val="101010"/>
                          </a:solidFill>
                          <a:effectLst/>
                          <a:latin typeface="Arial" panose="020B0604020202020204" pitchFamily="34" charset="0"/>
                        </a:rPr>
                        <a:t>5</a:t>
                      </a:r>
                    </a:p>
                  </a:txBody>
                  <a:tcPr marL="5439" marR="5439" marT="54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500" b="0" i="0" u="none" strike="noStrike">
                          <a:solidFill>
                            <a:srgbClr val="101010"/>
                          </a:solidFill>
                          <a:effectLst/>
                          <a:latin typeface="Arial" panose="020B0604020202020204" pitchFamily="34" charset="0"/>
                        </a:rPr>
                        <a:t>3</a:t>
                      </a:r>
                    </a:p>
                  </a:txBody>
                  <a:tcPr marL="5439" marR="5439" marT="54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500" b="0" i="0" u="none" strike="noStrike">
                          <a:solidFill>
                            <a:srgbClr val="101010"/>
                          </a:solidFill>
                          <a:effectLst/>
                          <a:latin typeface="Arial" panose="020B0604020202020204" pitchFamily="34" charset="0"/>
                        </a:rPr>
                        <a:t>2</a:t>
                      </a:r>
                    </a:p>
                  </a:txBody>
                  <a:tcPr marL="5439" marR="5439" marT="54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500" b="0" i="0" u="none" strike="noStrike">
                          <a:solidFill>
                            <a:srgbClr val="101010"/>
                          </a:solidFill>
                          <a:effectLst/>
                          <a:latin typeface="Arial" panose="020B0604020202020204" pitchFamily="34" charset="0"/>
                        </a:rPr>
                        <a:t>4</a:t>
                      </a:r>
                    </a:p>
                  </a:txBody>
                  <a:tcPr marL="5439" marR="5439" marT="54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500" b="0" i="0" u="none" strike="noStrike">
                          <a:solidFill>
                            <a:srgbClr val="101010"/>
                          </a:solidFill>
                          <a:effectLst/>
                          <a:latin typeface="Arial" panose="020B0604020202020204" pitchFamily="34" charset="0"/>
                        </a:rPr>
                        <a:t>4</a:t>
                      </a:r>
                    </a:p>
                  </a:txBody>
                  <a:tcPr marL="5439" marR="5439" marT="54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500" b="0" i="0" u="none" strike="noStrike">
                          <a:solidFill>
                            <a:srgbClr val="101010"/>
                          </a:solidFill>
                          <a:effectLst/>
                          <a:latin typeface="Arial" panose="020B0604020202020204" pitchFamily="34" charset="0"/>
                        </a:rPr>
                        <a:t>Zorunlu</a:t>
                      </a:r>
                    </a:p>
                  </a:txBody>
                  <a:tcPr marL="5439" marR="5439" marT="54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tr-TR" sz="500" b="0" i="0" u="none" strike="noStrike">
                          <a:solidFill>
                            <a:srgbClr val="101010"/>
                          </a:solidFill>
                          <a:effectLst/>
                          <a:latin typeface="Arial" panose="020B0604020202020204" pitchFamily="34" charset="0"/>
                        </a:rPr>
                        <a:t>Meslek</a:t>
                      </a:r>
                    </a:p>
                  </a:txBody>
                  <a:tcPr marL="5439" marR="5439" marT="54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b"/>
                      <a:r>
                        <a:rPr lang="tr-TR" sz="600" b="0" i="0" u="none" strike="noStrike">
                          <a:solidFill>
                            <a:srgbClr val="000000"/>
                          </a:solidFill>
                          <a:effectLst/>
                          <a:latin typeface="Calibri" panose="020F0502020204030204" pitchFamily="34" charset="0"/>
                        </a:rPr>
                        <a:t> </a:t>
                      </a:r>
                    </a:p>
                  </a:txBody>
                  <a:tcPr marL="5439" marR="5439" marT="543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6EE"/>
                    </a:solidFill>
                  </a:tcPr>
                </a:tc>
                <a:tc>
                  <a:txBody>
                    <a:bodyPr/>
                    <a:lstStyle/>
                    <a:p>
                      <a:pPr algn="ctr" fontAlgn="b"/>
                      <a:r>
                        <a:rPr lang="tr-TR" sz="600" b="0" i="0" u="none" strike="noStrike">
                          <a:solidFill>
                            <a:srgbClr val="000000"/>
                          </a:solidFill>
                          <a:effectLst/>
                          <a:latin typeface="Calibri" panose="020F0502020204030204" pitchFamily="34" charset="0"/>
                        </a:rPr>
                        <a:t> </a:t>
                      </a:r>
                    </a:p>
                  </a:txBody>
                  <a:tcPr marL="5439" marR="5439" marT="543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6EE"/>
                    </a:solidFill>
                  </a:tcPr>
                </a:tc>
                <a:tc>
                  <a:txBody>
                    <a:bodyPr/>
                    <a:lstStyle/>
                    <a:p>
                      <a:pPr algn="ctr" fontAlgn="b"/>
                      <a:r>
                        <a:rPr lang="tr-TR" sz="600" b="0" i="0" u="none" strike="noStrike">
                          <a:solidFill>
                            <a:srgbClr val="000000"/>
                          </a:solidFill>
                          <a:effectLst/>
                          <a:latin typeface="Calibri" panose="020F0502020204030204" pitchFamily="34" charset="0"/>
                        </a:rPr>
                        <a:t> </a:t>
                      </a:r>
                    </a:p>
                  </a:txBody>
                  <a:tcPr marL="5439" marR="5439" marT="543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6EE"/>
                    </a:solidFill>
                  </a:tcPr>
                </a:tc>
                <a:tc>
                  <a:txBody>
                    <a:bodyPr/>
                    <a:lstStyle/>
                    <a:p>
                      <a:pPr algn="ctr" fontAlgn="b"/>
                      <a:r>
                        <a:rPr lang="tr-TR" sz="600" b="0" i="0" u="none" strike="noStrike">
                          <a:solidFill>
                            <a:srgbClr val="000000"/>
                          </a:solidFill>
                          <a:effectLst/>
                          <a:latin typeface="Calibri" panose="020F0502020204030204" pitchFamily="34" charset="0"/>
                        </a:rPr>
                        <a:t> </a:t>
                      </a:r>
                    </a:p>
                  </a:txBody>
                  <a:tcPr marL="5439" marR="5439" marT="543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6EE"/>
                    </a:solidFill>
                  </a:tcPr>
                </a:tc>
                <a:tc>
                  <a:txBody>
                    <a:bodyPr/>
                    <a:lstStyle/>
                    <a:p>
                      <a:pPr algn="ctr" fontAlgn="b"/>
                      <a:r>
                        <a:rPr lang="tr-TR" sz="600" b="0" i="0" u="none" strike="noStrike">
                          <a:solidFill>
                            <a:srgbClr val="000000"/>
                          </a:solidFill>
                          <a:effectLst/>
                          <a:latin typeface="Calibri" panose="020F0502020204030204" pitchFamily="34" charset="0"/>
                        </a:rPr>
                        <a:t> </a:t>
                      </a:r>
                    </a:p>
                  </a:txBody>
                  <a:tcPr marL="5439" marR="5439" marT="543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6EE"/>
                    </a:solidFill>
                  </a:tcPr>
                </a:tc>
                <a:tc>
                  <a:txBody>
                    <a:bodyPr/>
                    <a:lstStyle/>
                    <a:p>
                      <a:pPr algn="ctr" fontAlgn="b"/>
                      <a:r>
                        <a:rPr lang="tr-TR" sz="600" b="0" i="0" u="none" strike="noStrike">
                          <a:solidFill>
                            <a:srgbClr val="000000"/>
                          </a:solidFill>
                          <a:effectLst/>
                          <a:latin typeface="Calibri" panose="020F0502020204030204" pitchFamily="34" charset="0"/>
                        </a:rPr>
                        <a:t>PÇ6</a:t>
                      </a:r>
                    </a:p>
                  </a:txBody>
                  <a:tcPr marL="5439" marR="5439" marT="543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6EE"/>
                    </a:solidFill>
                  </a:tcPr>
                </a:tc>
                <a:tc>
                  <a:txBody>
                    <a:bodyPr/>
                    <a:lstStyle/>
                    <a:p>
                      <a:pPr algn="ctr" fontAlgn="b"/>
                      <a:r>
                        <a:rPr lang="tr-TR" sz="600" b="0" i="0" u="none" strike="noStrike">
                          <a:solidFill>
                            <a:srgbClr val="000000"/>
                          </a:solidFill>
                          <a:effectLst/>
                          <a:latin typeface="Calibri" panose="020F0502020204030204" pitchFamily="34" charset="0"/>
                        </a:rPr>
                        <a:t>PÇ7</a:t>
                      </a:r>
                    </a:p>
                  </a:txBody>
                  <a:tcPr marL="5439" marR="5439" marT="543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6EE"/>
                    </a:solidFill>
                  </a:tcPr>
                </a:tc>
                <a:tc>
                  <a:txBody>
                    <a:bodyPr/>
                    <a:lstStyle/>
                    <a:p>
                      <a:pPr algn="ctr" fontAlgn="b"/>
                      <a:r>
                        <a:rPr lang="tr-TR" sz="600" b="0" i="0" u="none" strike="noStrike">
                          <a:solidFill>
                            <a:srgbClr val="000000"/>
                          </a:solidFill>
                          <a:effectLst/>
                          <a:latin typeface="Calibri" panose="020F0502020204030204" pitchFamily="34" charset="0"/>
                        </a:rPr>
                        <a:t>PÇ8</a:t>
                      </a:r>
                    </a:p>
                  </a:txBody>
                  <a:tcPr marL="5439" marR="5439" marT="543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6EE"/>
                    </a:solidFill>
                  </a:tcPr>
                </a:tc>
                <a:tc>
                  <a:txBody>
                    <a:bodyPr/>
                    <a:lstStyle/>
                    <a:p>
                      <a:pPr algn="ctr" fontAlgn="b"/>
                      <a:r>
                        <a:rPr lang="tr-TR" sz="600" b="0" i="0" u="none" strike="noStrike">
                          <a:solidFill>
                            <a:srgbClr val="000000"/>
                          </a:solidFill>
                          <a:effectLst/>
                          <a:latin typeface="Calibri" panose="020F0502020204030204" pitchFamily="34" charset="0"/>
                        </a:rPr>
                        <a:t> </a:t>
                      </a:r>
                    </a:p>
                  </a:txBody>
                  <a:tcPr marL="5439" marR="5439" marT="543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6EE"/>
                    </a:solidFill>
                  </a:tcPr>
                </a:tc>
                <a:tc>
                  <a:txBody>
                    <a:bodyPr/>
                    <a:lstStyle/>
                    <a:p>
                      <a:pPr algn="ctr" fontAlgn="b"/>
                      <a:r>
                        <a:rPr lang="tr-TR" sz="600" b="0" i="0" u="none" strike="noStrike">
                          <a:solidFill>
                            <a:srgbClr val="000000"/>
                          </a:solidFill>
                          <a:effectLst/>
                          <a:latin typeface="Calibri" panose="020F0502020204030204" pitchFamily="34" charset="0"/>
                        </a:rPr>
                        <a:t>PÇ10</a:t>
                      </a:r>
                    </a:p>
                  </a:txBody>
                  <a:tcPr marL="5439" marR="5439" marT="543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6EE"/>
                    </a:solidFill>
                  </a:tcPr>
                </a:tc>
                <a:tc>
                  <a:txBody>
                    <a:bodyPr/>
                    <a:lstStyle/>
                    <a:p>
                      <a:pPr algn="ctr" fontAlgn="b"/>
                      <a:r>
                        <a:rPr lang="tr-TR" sz="600" b="0" i="0" u="none" strike="noStrike">
                          <a:solidFill>
                            <a:srgbClr val="000000"/>
                          </a:solidFill>
                          <a:effectLst/>
                          <a:latin typeface="Calibri" panose="020F0502020204030204" pitchFamily="34" charset="0"/>
                        </a:rPr>
                        <a:t>PÇ11</a:t>
                      </a:r>
                    </a:p>
                  </a:txBody>
                  <a:tcPr marL="5439" marR="5439" marT="543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6EE"/>
                    </a:solidFill>
                  </a:tcPr>
                </a:tc>
                <a:tc>
                  <a:txBody>
                    <a:bodyPr/>
                    <a:lstStyle/>
                    <a:p>
                      <a:pPr algn="ctr" fontAlgn="b"/>
                      <a:r>
                        <a:rPr lang="tr-TR" sz="600" b="0" i="0" u="none" strike="noStrike">
                          <a:solidFill>
                            <a:srgbClr val="000000"/>
                          </a:solidFill>
                          <a:effectLst/>
                          <a:latin typeface="Calibri" panose="020F0502020204030204" pitchFamily="34" charset="0"/>
                        </a:rPr>
                        <a:t> </a:t>
                      </a:r>
                    </a:p>
                  </a:txBody>
                  <a:tcPr marL="5439" marR="5439" marT="543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6EE"/>
                    </a:solidFill>
                  </a:tcPr>
                </a:tc>
                <a:tc>
                  <a:txBody>
                    <a:bodyPr/>
                    <a:lstStyle/>
                    <a:p>
                      <a:pPr algn="ctr" fontAlgn="b"/>
                      <a:r>
                        <a:rPr lang="tr-TR" sz="600" b="0" i="0" u="none" strike="noStrike">
                          <a:solidFill>
                            <a:srgbClr val="000000"/>
                          </a:solidFill>
                          <a:effectLst/>
                          <a:latin typeface="Calibri" panose="020F0502020204030204" pitchFamily="34" charset="0"/>
                        </a:rPr>
                        <a:t> </a:t>
                      </a:r>
                    </a:p>
                  </a:txBody>
                  <a:tcPr marL="5439" marR="5439" marT="543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6EE"/>
                    </a:solidFill>
                  </a:tcPr>
                </a:tc>
                <a:tc>
                  <a:txBody>
                    <a:bodyPr/>
                    <a:lstStyle/>
                    <a:p>
                      <a:pPr algn="ctr" fontAlgn="b"/>
                      <a:r>
                        <a:rPr lang="tr-TR" sz="600" b="0" i="0" u="none" strike="noStrike">
                          <a:solidFill>
                            <a:srgbClr val="000000"/>
                          </a:solidFill>
                          <a:effectLst/>
                          <a:latin typeface="Calibri" panose="020F0502020204030204" pitchFamily="34" charset="0"/>
                        </a:rPr>
                        <a:t> </a:t>
                      </a:r>
                    </a:p>
                  </a:txBody>
                  <a:tcPr marL="5439" marR="5439" marT="543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6EE"/>
                    </a:solidFill>
                  </a:tcPr>
                </a:tc>
                <a:tc>
                  <a:txBody>
                    <a:bodyPr/>
                    <a:lstStyle/>
                    <a:p>
                      <a:pPr algn="ctr" fontAlgn="b"/>
                      <a:r>
                        <a:rPr lang="tr-TR" sz="600" b="0" i="0" u="none" strike="noStrike">
                          <a:solidFill>
                            <a:srgbClr val="000000"/>
                          </a:solidFill>
                          <a:effectLst/>
                          <a:latin typeface="Calibri" panose="020F0502020204030204" pitchFamily="34" charset="0"/>
                        </a:rPr>
                        <a:t> </a:t>
                      </a:r>
                    </a:p>
                  </a:txBody>
                  <a:tcPr marL="5439" marR="5439" marT="5439"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6EE"/>
                    </a:solidFill>
                  </a:tcPr>
                </a:tc>
                <a:tc>
                  <a:txBody>
                    <a:bodyPr/>
                    <a:lstStyle/>
                    <a:p>
                      <a:pPr algn="l" fontAlgn="b"/>
                      <a:endParaRPr lang="tr-TR" sz="600" b="0" i="0" u="none" strike="noStrike">
                        <a:solidFill>
                          <a:srgbClr val="000000"/>
                        </a:solidFill>
                        <a:effectLst/>
                        <a:latin typeface="Calibri" panose="020F0502020204030204" pitchFamily="34" charset="0"/>
                      </a:endParaRPr>
                    </a:p>
                  </a:txBody>
                  <a:tcPr marL="5439" marR="5439" marT="5439" marB="0" anchor="b">
                    <a:lnL>
                      <a:noFill/>
                    </a:lnL>
                    <a:lnR>
                      <a:noFill/>
                    </a:lnR>
                    <a:lnT>
                      <a:noFill/>
                    </a:lnT>
                    <a:lnB>
                      <a:noFill/>
                    </a:lnB>
                  </a:tcPr>
                </a:tc>
                <a:extLst>
                  <a:ext uri="{0D108BD9-81ED-4DB2-BD59-A6C34878D82A}">
                    <a16:rowId xmlns:a16="http://schemas.microsoft.com/office/drawing/2014/main" val="310134153"/>
                  </a:ext>
                </a:extLst>
              </a:tr>
              <a:tr h="248054">
                <a:tc>
                  <a:txBody>
                    <a:bodyPr/>
                    <a:lstStyle/>
                    <a:p>
                      <a:pPr algn="ctr" fontAlgn="ctr"/>
                      <a:r>
                        <a:rPr lang="tr-TR" sz="500" b="0" i="0" u="none" strike="noStrike">
                          <a:solidFill>
                            <a:srgbClr val="101010"/>
                          </a:solidFill>
                          <a:effectLst/>
                          <a:latin typeface="Arial" panose="020B0604020202020204" pitchFamily="34" charset="0"/>
                        </a:rPr>
                        <a:t>45</a:t>
                      </a:r>
                    </a:p>
                  </a:txBody>
                  <a:tcPr marL="5439" marR="5439" marT="54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BFCFA"/>
                    </a:solidFill>
                  </a:tcPr>
                </a:tc>
                <a:tc>
                  <a:txBody>
                    <a:bodyPr/>
                    <a:lstStyle/>
                    <a:p>
                      <a:pPr algn="l" fontAlgn="ctr"/>
                      <a:r>
                        <a:rPr lang="tr-TR" sz="500" b="0" i="0" u="none" strike="noStrike">
                          <a:solidFill>
                            <a:srgbClr val="101010"/>
                          </a:solidFill>
                          <a:effectLst/>
                          <a:latin typeface="Arial" panose="020B0604020202020204" pitchFamily="34" charset="0"/>
                        </a:rPr>
                        <a:t>BDY305</a:t>
                      </a:r>
                    </a:p>
                  </a:txBody>
                  <a:tcPr marL="5439" marR="5439" marT="54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BFCFA"/>
                    </a:solidFill>
                  </a:tcPr>
                </a:tc>
                <a:tc>
                  <a:txBody>
                    <a:bodyPr/>
                    <a:lstStyle/>
                    <a:p>
                      <a:pPr algn="l" fontAlgn="ctr"/>
                      <a:r>
                        <a:rPr lang="nb-NO" sz="500" b="0" i="0" u="none" strike="noStrike">
                          <a:solidFill>
                            <a:srgbClr val="101010"/>
                          </a:solidFill>
                          <a:effectLst/>
                          <a:latin typeface="Arial" panose="020B0604020202020204" pitchFamily="34" charset="0"/>
                        </a:rPr>
                        <a:t>ANNE VE ÇOCUK BESLENMESİ (60045005)</a:t>
                      </a:r>
                    </a:p>
                  </a:txBody>
                  <a:tcPr marL="5439" marR="5439" marT="54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BFCFA"/>
                    </a:solidFill>
                  </a:tcPr>
                </a:tc>
                <a:tc>
                  <a:txBody>
                    <a:bodyPr/>
                    <a:lstStyle/>
                    <a:p>
                      <a:pPr algn="ctr" fontAlgn="ctr"/>
                      <a:r>
                        <a:rPr lang="tr-TR" sz="500" b="0" i="0" u="none" strike="noStrike">
                          <a:solidFill>
                            <a:srgbClr val="101010"/>
                          </a:solidFill>
                          <a:effectLst/>
                          <a:latin typeface="Arial" panose="020B0604020202020204" pitchFamily="34" charset="0"/>
                        </a:rPr>
                        <a:t>3</a:t>
                      </a:r>
                    </a:p>
                  </a:txBody>
                  <a:tcPr marL="5439" marR="5439" marT="54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BFCFA"/>
                    </a:solidFill>
                  </a:tcPr>
                </a:tc>
                <a:tc>
                  <a:txBody>
                    <a:bodyPr/>
                    <a:lstStyle/>
                    <a:p>
                      <a:pPr algn="ctr" fontAlgn="ctr"/>
                      <a:r>
                        <a:rPr lang="tr-TR" sz="500" b="0" i="0" u="none" strike="noStrike">
                          <a:solidFill>
                            <a:srgbClr val="101010"/>
                          </a:solidFill>
                          <a:effectLst/>
                          <a:latin typeface="Arial" panose="020B0604020202020204" pitchFamily="34" charset="0"/>
                        </a:rPr>
                        <a:t>5</a:t>
                      </a:r>
                    </a:p>
                  </a:txBody>
                  <a:tcPr marL="5439" marR="5439" marT="54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BFCFA"/>
                    </a:solidFill>
                  </a:tcPr>
                </a:tc>
                <a:tc>
                  <a:txBody>
                    <a:bodyPr/>
                    <a:lstStyle/>
                    <a:p>
                      <a:pPr algn="ctr" fontAlgn="ctr"/>
                      <a:r>
                        <a:rPr lang="tr-TR" sz="500" b="0" i="0" u="none" strike="noStrike">
                          <a:solidFill>
                            <a:srgbClr val="101010"/>
                          </a:solidFill>
                          <a:effectLst/>
                          <a:latin typeface="Arial" panose="020B0604020202020204" pitchFamily="34" charset="0"/>
                        </a:rPr>
                        <a:t>3</a:t>
                      </a:r>
                    </a:p>
                  </a:txBody>
                  <a:tcPr marL="5439" marR="5439" marT="54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BFCFA"/>
                    </a:solidFill>
                  </a:tcPr>
                </a:tc>
                <a:tc>
                  <a:txBody>
                    <a:bodyPr/>
                    <a:lstStyle/>
                    <a:p>
                      <a:pPr algn="ctr" fontAlgn="ctr"/>
                      <a:r>
                        <a:rPr lang="tr-TR" sz="500" b="0" i="0" u="none" strike="noStrike">
                          <a:solidFill>
                            <a:srgbClr val="101010"/>
                          </a:solidFill>
                          <a:effectLst/>
                          <a:latin typeface="Arial" panose="020B0604020202020204" pitchFamily="34" charset="0"/>
                        </a:rPr>
                        <a:t>2</a:t>
                      </a:r>
                    </a:p>
                  </a:txBody>
                  <a:tcPr marL="5439" marR="5439" marT="54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BFCFA"/>
                    </a:solidFill>
                  </a:tcPr>
                </a:tc>
                <a:tc>
                  <a:txBody>
                    <a:bodyPr/>
                    <a:lstStyle/>
                    <a:p>
                      <a:pPr algn="ctr" fontAlgn="ctr"/>
                      <a:r>
                        <a:rPr lang="tr-TR" sz="500" b="0" i="0" u="none" strike="noStrike">
                          <a:solidFill>
                            <a:srgbClr val="101010"/>
                          </a:solidFill>
                          <a:effectLst/>
                          <a:latin typeface="Arial" panose="020B0604020202020204" pitchFamily="34" charset="0"/>
                        </a:rPr>
                        <a:t>4</a:t>
                      </a:r>
                    </a:p>
                  </a:txBody>
                  <a:tcPr marL="5439" marR="5439" marT="54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BFCFA"/>
                    </a:solidFill>
                  </a:tcPr>
                </a:tc>
                <a:tc>
                  <a:txBody>
                    <a:bodyPr/>
                    <a:lstStyle/>
                    <a:p>
                      <a:pPr algn="ctr" fontAlgn="ctr"/>
                      <a:r>
                        <a:rPr lang="tr-TR" sz="500" b="0" i="0" u="none" strike="noStrike">
                          <a:solidFill>
                            <a:srgbClr val="101010"/>
                          </a:solidFill>
                          <a:effectLst/>
                          <a:latin typeface="Arial" panose="020B0604020202020204" pitchFamily="34" charset="0"/>
                        </a:rPr>
                        <a:t>5</a:t>
                      </a:r>
                    </a:p>
                  </a:txBody>
                  <a:tcPr marL="5439" marR="5439" marT="54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BFCFA"/>
                    </a:solidFill>
                  </a:tcPr>
                </a:tc>
                <a:tc>
                  <a:txBody>
                    <a:bodyPr/>
                    <a:lstStyle/>
                    <a:p>
                      <a:pPr algn="l" fontAlgn="ctr"/>
                      <a:r>
                        <a:rPr lang="tr-TR" sz="500" b="0" i="0" u="none" strike="noStrike">
                          <a:solidFill>
                            <a:srgbClr val="101010"/>
                          </a:solidFill>
                          <a:effectLst/>
                          <a:latin typeface="Arial" panose="020B0604020202020204" pitchFamily="34" charset="0"/>
                        </a:rPr>
                        <a:t>Zorunlu</a:t>
                      </a:r>
                    </a:p>
                  </a:txBody>
                  <a:tcPr marL="5439" marR="5439" marT="54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tr-TR" sz="500" b="0" i="0" u="none" strike="noStrike">
                          <a:solidFill>
                            <a:srgbClr val="101010"/>
                          </a:solidFill>
                          <a:effectLst/>
                          <a:latin typeface="Arial" panose="020B0604020202020204" pitchFamily="34" charset="0"/>
                        </a:rPr>
                        <a:t>Meslek</a:t>
                      </a:r>
                    </a:p>
                  </a:txBody>
                  <a:tcPr marL="5439" marR="5439" marT="54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b"/>
                      <a:r>
                        <a:rPr lang="tr-TR" sz="600" b="0" i="0" u="none" strike="noStrike">
                          <a:solidFill>
                            <a:srgbClr val="000000"/>
                          </a:solidFill>
                          <a:effectLst/>
                          <a:latin typeface="Calibri" panose="020F0502020204030204" pitchFamily="34" charset="0"/>
                        </a:rPr>
                        <a:t>PÇ1</a:t>
                      </a:r>
                    </a:p>
                  </a:txBody>
                  <a:tcPr marL="5439" marR="5439" marT="543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6EE"/>
                    </a:solidFill>
                  </a:tcPr>
                </a:tc>
                <a:tc>
                  <a:txBody>
                    <a:bodyPr/>
                    <a:lstStyle/>
                    <a:p>
                      <a:pPr algn="ctr" fontAlgn="b"/>
                      <a:r>
                        <a:rPr lang="tr-TR" sz="600" b="0" i="0" u="none" strike="noStrike">
                          <a:solidFill>
                            <a:srgbClr val="000000"/>
                          </a:solidFill>
                          <a:effectLst/>
                          <a:latin typeface="Calibri" panose="020F0502020204030204" pitchFamily="34" charset="0"/>
                        </a:rPr>
                        <a:t> </a:t>
                      </a:r>
                    </a:p>
                  </a:txBody>
                  <a:tcPr marL="5439" marR="5439" marT="543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6EE"/>
                    </a:solidFill>
                  </a:tcPr>
                </a:tc>
                <a:tc>
                  <a:txBody>
                    <a:bodyPr/>
                    <a:lstStyle/>
                    <a:p>
                      <a:pPr algn="ctr" fontAlgn="b"/>
                      <a:r>
                        <a:rPr lang="tr-TR" sz="600" b="0" i="0" u="none" strike="noStrike">
                          <a:solidFill>
                            <a:srgbClr val="000000"/>
                          </a:solidFill>
                          <a:effectLst/>
                          <a:latin typeface="Calibri" panose="020F0502020204030204" pitchFamily="34" charset="0"/>
                        </a:rPr>
                        <a:t> </a:t>
                      </a:r>
                    </a:p>
                  </a:txBody>
                  <a:tcPr marL="5439" marR="5439" marT="543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6EE"/>
                    </a:solidFill>
                  </a:tcPr>
                </a:tc>
                <a:tc>
                  <a:txBody>
                    <a:bodyPr/>
                    <a:lstStyle/>
                    <a:p>
                      <a:pPr algn="ctr" fontAlgn="b"/>
                      <a:r>
                        <a:rPr lang="tr-TR" sz="600" b="0" i="0" u="none" strike="noStrike">
                          <a:solidFill>
                            <a:srgbClr val="000000"/>
                          </a:solidFill>
                          <a:effectLst/>
                          <a:latin typeface="Calibri" panose="020F0502020204030204" pitchFamily="34" charset="0"/>
                        </a:rPr>
                        <a:t> </a:t>
                      </a:r>
                    </a:p>
                  </a:txBody>
                  <a:tcPr marL="5439" marR="5439" marT="543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6EE"/>
                    </a:solidFill>
                  </a:tcPr>
                </a:tc>
                <a:tc>
                  <a:txBody>
                    <a:bodyPr/>
                    <a:lstStyle/>
                    <a:p>
                      <a:pPr algn="ctr" fontAlgn="b"/>
                      <a:r>
                        <a:rPr lang="tr-TR" sz="600" b="0" i="0" u="none" strike="noStrike">
                          <a:solidFill>
                            <a:srgbClr val="000000"/>
                          </a:solidFill>
                          <a:effectLst/>
                          <a:latin typeface="Calibri" panose="020F0502020204030204" pitchFamily="34" charset="0"/>
                        </a:rPr>
                        <a:t> </a:t>
                      </a:r>
                    </a:p>
                  </a:txBody>
                  <a:tcPr marL="5439" marR="5439" marT="543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6EE"/>
                    </a:solidFill>
                  </a:tcPr>
                </a:tc>
                <a:tc>
                  <a:txBody>
                    <a:bodyPr/>
                    <a:lstStyle/>
                    <a:p>
                      <a:pPr algn="ctr" fontAlgn="b"/>
                      <a:r>
                        <a:rPr lang="tr-TR" sz="600" b="0" i="0" u="none" strike="noStrike">
                          <a:solidFill>
                            <a:srgbClr val="000000"/>
                          </a:solidFill>
                          <a:effectLst/>
                          <a:latin typeface="Calibri" panose="020F0502020204030204" pitchFamily="34" charset="0"/>
                        </a:rPr>
                        <a:t>PÇ6</a:t>
                      </a:r>
                    </a:p>
                  </a:txBody>
                  <a:tcPr marL="5439" marR="5439" marT="543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6EE"/>
                    </a:solidFill>
                  </a:tcPr>
                </a:tc>
                <a:tc>
                  <a:txBody>
                    <a:bodyPr/>
                    <a:lstStyle/>
                    <a:p>
                      <a:pPr algn="ctr" fontAlgn="b"/>
                      <a:r>
                        <a:rPr lang="tr-TR" sz="600" b="0" i="0" u="none" strike="noStrike">
                          <a:solidFill>
                            <a:srgbClr val="000000"/>
                          </a:solidFill>
                          <a:effectLst/>
                          <a:latin typeface="Calibri" panose="020F0502020204030204" pitchFamily="34" charset="0"/>
                        </a:rPr>
                        <a:t>PÇ7</a:t>
                      </a:r>
                    </a:p>
                  </a:txBody>
                  <a:tcPr marL="5439" marR="5439" marT="543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6EE"/>
                    </a:solidFill>
                  </a:tcPr>
                </a:tc>
                <a:tc>
                  <a:txBody>
                    <a:bodyPr/>
                    <a:lstStyle/>
                    <a:p>
                      <a:pPr algn="ctr" fontAlgn="b"/>
                      <a:r>
                        <a:rPr lang="tr-TR" sz="600" b="0" i="0" u="none" strike="noStrike">
                          <a:solidFill>
                            <a:srgbClr val="000000"/>
                          </a:solidFill>
                          <a:effectLst/>
                          <a:latin typeface="Calibri" panose="020F0502020204030204" pitchFamily="34" charset="0"/>
                        </a:rPr>
                        <a:t> </a:t>
                      </a:r>
                    </a:p>
                  </a:txBody>
                  <a:tcPr marL="5439" marR="5439" marT="543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6EE"/>
                    </a:solidFill>
                  </a:tcPr>
                </a:tc>
                <a:tc>
                  <a:txBody>
                    <a:bodyPr/>
                    <a:lstStyle/>
                    <a:p>
                      <a:pPr algn="ctr" fontAlgn="b"/>
                      <a:r>
                        <a:rPr lang="tr-TR" sz="600" b="0" i="0" u="none" strike="noStrike">
                          <a:solidFill>
                            <a:srgbClr val="000000"/>
                          </a:solidFill>
                          <a:effectLst/>
                          <a:latin typeface="Calibri" panose="020F0502020204030204" pitchFamily="34" charset="0"/>
                        </a:rPr>
                        <a:t> </a:t>
                      </a:r>
                    </a:p>
                  </a:txBody>
                  <a:tcPr marL="5439" marR="5439" marT="543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6EE"/>
                    </a:solidFill>
                  </a:tcPr>
                </a:tc>
                <a:tc>
                  <a:txBody>
                    <a:bodyPr/>
                    <a:lstStyle/>
                    <a:p>
                      <a:pPr algn="ctr" fontAlgn="b"/>
                      <a:r>
                        <a:rPr lang="tr-TR" sz="600" b="0" i="0" u="none" strike="noStrike">
                          <a:solidFill>
                            <a:srgbClr val="000000"/>
                          </a:solidFill>
                          <a:effectLst/>
                          <a:latin typeface="Calibri" panose="020F0502020204030204" pitchFamily="34" charset="0"/>
                        </a:rPr>
                        <a:t>PÇ10</a:t>
                      </a:r>
                    </a:p>
                  </a:txBody>
                  <a:tcPr marL="5439" marR="5439" marT="543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6EE"/>
                    </a:solidFill>
                  </a:tcPr>
                </a:tc>
                <a:tc>
                  <a:txBody>
                    <a:bodyPr/>
                    <a:lstStyle/>
                    <a:p>
                      <a:pPr algn="ctr" fontAlgn="b"/>
                      <a:r>
                        <a:rPr lang="tr-TR" sz="600" b="0" i="0" u="none" strike="noStrike">
                          <a:solidFill>
                            <a:srgbClr val="000000"/>
                          </a:solidFill>
                          <a:effectLst/>
                          <a:latin typeface="Calibri" panose="020F0502020204030204" pitchFamily="34" charset="0"/>
                        </a:rPr>
                        <a:t> </a:t>
                      </a:r>
                    </a:p>
                  </a:txBody>
                  <a:tcPr marL="5439" marR="5439" marT="543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6EE"/>
                    </a:solidFill>
                  </a:tcPr>
                </a:tc>
                <a:tc>
                  <a:txBody>
                    <a:bodyPr/>
                    <a:lstStyle/>
                    <a:p>
                      <a:pPr algn="ctr" fontAlgn="b"/>
                      <a:r>
                        <a:rPr lang="tr-TR" sz="600" b="0" i="0" u="none" strike="noStrike">
                          <a:solidFill>
                            <a:srgbClr val="000000"/>
                          </a:solidFill>
                          <a:effectLst/>
                          <a:latin typeface="Calibri" panose="020F0502020204030204" pitchFamily="34" charset="0"/>
                        </a:rPr>
                        <a:t> </a:t>
                      </a:r>
                    </a:p>
                  </a:txBody>
                  <a:tcPr marL="5439" marR="5439" marT="543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6EE"/>
                    </a:solidFill>
                  </a:tcPr>
                </a:tc>
                <a:tc>
                  <a:txBody>
                    <a:bodyPr/>
                    <a:lstStyle/>
                    <a:p>
                      <a:pPr algn="ctr" fontAlgn="b"/>
                      <a:r>
                        <a:rPr lang="tr-TR" sz="600" b="0" i="0" u="none" strike="noStrike">
                          <a:solidFill>
                            <a:srgbClr val="000000"/>
                          </a:solidFill>
                          <a:effectLst/>
                          <a:latin typeface="Calibri" panose="020F0502020204030204" pitchFamily="34" charset="0"/>
                        </a:rPr>
                        <a:t> </a:t>
                      </a:r>
                    </a:p>
                  </a:txBody>
                  <a:tcPr marL="5439" marR="5439" marT="543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6EE"/>
                    </a:solidFill>
                  </a:tcPr>
                </a:tc>
                <a:tc>
                  <a:txBody>
                    <a:bodyPr/>
                    <a:lstStyle/>
                    <a:p>
                      <a:pPr algn="ctr" fontAlgn="b"/>
                      <a:r>
                        <a:rPr lang="tr-TR" sz="600" b="0" i="0" u="none" strike="noStrike">
                          <a:solidFill>
                            <a:srgbClr val="000000"/>
                          </a:solidFill>
                          <a:effectLst/>
                          <a:latin typeface="Calibri" panose="020F0502020204030204" pitchFamily="34" charset="0"/>
                        </a:rPr>
                        <a:t> </a:t>
                      </a:r>
                    </a:p>
                  </a:txBody>
                  <a:tcPr marL="5439" marR="5439" marT="543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6EE"/>
                    </a:solidFill>
                  </a:tcPr>
                </a:tc>
                <a:tc>
                  <a:txBody>
                    <a:bodyPr/>
                    <a:lstStyle/>
                    <a:p>
                      <a:pPr algn="ctr" fontAlgn="b"/>
                      <a:r>
                        <a:rPr lang="tr-TR" sz="600" b="0" i="0" u="none" strike="noStrike">
                          <a:solidFill>
                            <a:srgbClr val="000000"/>
                          </a:solidFill>
                          <a:effectLst/>
                          <a:latin typeface="Calibri" panose="020F0502020204030204" pitchFamily="34" charset="0"/>
                        </a:rPr>
                        <a:t> </a:t>
                      </a:r>
                    </a:p>
                  </a:txBody>
                  <a:tcPr marL="5439" marR="5439" marT="5439"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6EE"/>
                    </a:solidFill>
                  </a:tcPr>
                </a:tc>
                <a:tc>
                  <a:txBody>
                    <a:bodyPr/>
                    <a:lstStyle/>
                    <a:p>
                      <a:pPr algn="l" fontAlgn="b"/>
                      <a:endParaRPr lang="tr-TR" sz="600" b="0" i="0" u="none" strike="noStrike">
                        <a:solidFill>
                          <a:srgbClr val="000000"/>
                        </a:solidFill>
                        <a:effectLst/>
                        <a:latin typeface="Calibri" panose="020F0502020204030204" pitchFamily="34" charset="0"/>
                      </a:endParaRPr>
                    </a:p>
                  </a:txBody>
                  <a:tcPr marL="5439" marR="5439" marT="5439" marB="0" anchor="b">
                    <a:lnL>
                      <a:noFill/>
                    </a:lnL>
                    <a:lnR>
                      <a:noFill/>
                    </a:lnR>
                    <a:lnT>
                      <a:noFill/>
                    </a:lnT>
                    <a:lnB>
                      <a:noFill/>
                    </a:lnB>
                  </a:tcPr>
                </a:tc>
                <a:extLst>
                  <a:ext uri="{0D108BD9-81ED-4DB2-BD59-A6C34878D82A}">
                    <a16:rowId xmlns:a16="http://schemas.microsoft.com/office/drawing/2014/main" val="3179530262"/>
                  </a:ext>
                </a:extLst>
              </a:tr>
              <a:tr h="484297">
                <a:tc>
                  <a:txBody>
                    <a:bodyPr/>
                    <a:lstStyle/>
                    <a:p>
                      <a:pPr algn="ctr" fontAlgn="ctr"/>
                      <a:r>
                        <a:rPr lang="tr-TR" sz="500" b="0" i="0" u="none" strike="noStrike">
                          <a:solidFill>
                            <a:srgbClr val="000000"/>
                          </a:solidFill>
                          <a:effectLst/>
                          <a:latin typeface="Arial" panose="020B0604020202020204" pitchFamily="34" charset="0"/>
                        </a:rPr>
                        <a:t>46</a:t>
                      </a:r>
                    </a:p>
                  </a:txBody>
                  <a:tcPr marL="5439" marR="5439" marT="54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500" b="0" i="0" u="none" strike="noStrike">
                          <a:solidFill>
                            <a:srgbClr val="000000"/>
                          </a:solidFill>
                          <a:effectLst/>
                          <a:latin typeface="Arial" panose="020B0604020202020204" pitchFamily="34" charset="0"/>
                        </a:rPr>
                        <a:t>BDY307</a:t>
                      </a:r>
                    </a:p>
                  </a:txBody>
                  <a:tcPr marL="5439" marR="5439" marT="54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500" b="0" i="0" u="none" strike="noStrike">
                          <a:solidFill>
                            <a:srgbClr val="000000"/>
                          </a:solidFill>
                          <a:effectLst/>
                          <a:latin typeface="Arial" panose="020B0604020202020204" pitchFamily="34" charset="0"/>
                        </a:rPr>
                        <a:t>TOPLUMDA BESLENME SORUNLARI VE EPİDEMİYOLOJİSİ (60045002)</a:t>
                      </a:r>
                    </a:p>
                  </a:txBody>
                  <a:tcPr marL="5439" marR="5439" marT="54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500" b="0" i="0" u="none" strike="noStrike">
                          <a:solidFill>
                            <a:srgbClr val="000000"/>
                          </a:solidFill>
                          <a:effectLst/>
                          <a:latin typeface="Arial" panose="020B0604020202020204" pitchFamily="34" charset="0"/>
                        </a:rPr>
                        <a:t>3</a:t>
                      </a:r>
                    </a:p>
                  </a:txBody>
                  <a:tcPr marL="5439" marR="5439" marT="54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500" b="0" i="0" u="none" strike="noStrike">
                          <a:solidFill>
                            <a:srgbClr val="000000"/>
                          </a:solidFill>
                          <a:effectLst/>
                          <a:latin typeface="Arial" panose="020B0604020202020204" pitchFamily="34" charset="0"/>
                        </a:rPr>
                        <a:t>5</a:t>
                      </a:r>
                    </a:p>
                  </a:txBody>
                  <a:tcPr marL="5439" marR="5439" marT="54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500" b="0" i="0" u="none" strike="noStrike">
                          <a:solidFill>
                            <a:srgbClr val="000000"/>
                          </a:solidFill>
                          <a:effectLst/>
                          <a:latin typeface="Arial" panose="020B0604020202020204" pitchFamily="34" charset="0"/>
                        </a:rPr>
                        <a:t>2</a:t>
                      </a:r>
                    </a:p>
                  </a:txBody>
                  <a:tcPr marL="5439" marR="5439" marT="54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500" b="0" i="0" u="none" strike="noStrike">
                          <a:solidFill>
                            <a:srgbClr val="000000"/>
                          </a:solidFill>
                          <a:effectLst/>
                          <a:latin typeface="Arial" panose="020B0604020202020204" pitchFamily="34" charset="0"/>
                        </a:rPr>
                        <a:t>0</a:t>
                      </a:r>
                    </a:p>
                  </a:txBody>
                  <a:tcPr marL="5439" marR="5439" marT="54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500" b="0" i="0" u="none" strike="noStrike">
                          <a:solidFill>
                            <a:srgbClr val="000000"/>
                          </a:solidFill>
                          <a:effectLst/>
                          <a:latin typeface="Arial" panose="020B0604020202020204" pitchFamily="34" charset="0"/>
                        </a:rPr>
                        <a:t>2</a:t>
                      </a:r>
                    </a:p>
                  </a:txBody>
                  <a:tcPr marL="5439" marR="5439" marT="54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500" b="0" i="0" u="none" strike="noStrike">
                          <a:solidFill>
                            <a:srgbClr val="000000"/>
                          </a:solidFill>
                          <a:effectLst/>
                          <a:latin typeface="Arial" panose="020B0604020202020204" pitchFamily="34" charset="0"/>
                        </a:rPr>
                        <a:t>3</a:t>
                      </a:r>
                    </a:p>
                  </a:txBody>
                  <a:tcPr marL="5439" marR="5439" marT="54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500" b="0" i="0" u="none" strike="noStrike">
                          <a:solidFill>
                            <a:srgbClr val="000000"/>
                          </a:solidFill>
                          <a:effectLst/>
                          <a:latin typeface="Arial" panose="020B0604020202020204" pitchFamily="34" charset="0"/>
                        </a:rPr>
                        <a:t>Zorunlu</a:t>
                      </a:r>
                    </a:p>
                  </a:txBody>
                  <a:tcPr marL="5439" marR="5439" marT="54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tr-TR" sz="500" b="0" i="0" u="none" strike="noStrike">
                          <a:solidFill>
                            <a:srgbClr val="000000"/>
                          </a:solidFill>
                          <a:effectLst/>
                          <a:latin typeface="Arial" panose="020B0604020202020204" pitchFamily="34" charset="0"/>
                        </a:rPr>
                        <a:t>Meslek</a:t>
                      </a:r>
                    </a:p>
                  </a:txBody>
                  <a:tcPr marL="5439" marR="5439" marT="54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b"/>
                      <a:r>
                        <a:rPr lang="tr-TR" sz="600" b="0" i="0" u="none" strike="noStrike">
                          <a:solidFill>
                            <a:srgbClr val="000000"/>
                          </a:solidFill>
                          <a:effectLst/>
                          <a:latin typeface="Calibri" panose="020F0502020204030204" pitchFamily="34" charset="0"/>
                        </a:rPr>
                        <a:t> </a:t>
                      </a:r>
                    </a:p>
                  </a:txBody>
                  <a:tcPr marL="5439" marR="5439" marT="543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6EE"/>
                    </a:solidFill>
                  </a:tcPr>
                </a:tc>
                <a:tc>
                  <a:txBody>
                    <a:bodyPr/>
                    <a:lstStyle/>
                    <a:p>
                      <a:pPr algn="ctr" fontAlgn="b"/>
                      <a:r>
                        <a:rPr lang="tr-TR" sz="600" b="0" i="0" u="none" strike="noStrike">
                          <a:solidFill>
                            <a:srgbClr val="000000"/>
                          </a:solidFill>
                          <a:effectLst/>
                          <a:latin typeface="Calibri" panose="020F0502020204030204" pitchFamily="34" charset="0"/>
                        </a:rPr>
                        <a:t>PÇ2</a:t>
                      </a:r>
                    </a:p>
                  </a:txBody>
                  <a:tcPr marL="5439" marR="5439" marT="543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6EE"/>
                    </a:solidFill>
                  </a:tcPr>
                </a:tc>
                <a:tc>
                  <a:txBody>
                    <a:bodyPr/>
                    <a:lstStyle/>
                    <a:p>
                      <a:pPr algn="ctr" fontAlgn="b"/>
                      <a:r>
                        <a:rPr lang="tr-TR" sz="600" b="0" i="0" u="none" strike="noStrike">
                          <a:solidFill>
                            <a:srgbClr val="000000"/>
                          </a:solidFill>
                          <a:effectLst/>
                          <a:latin typeface="Calibri" panose="020F0502020204030204" pitchFamily="34" charset="0"/>
                        </a:rPr>
                        <a:t> </a:t>
                      </a:r>
                    </a:p>
                  </a:txBody>
                  <a:tcPr marL="5439" marR="5439" marT="543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6EE"/>
                    </a:solidFill>
                  </a:tcPr>
                </a:tc>
                <a:tc>
                  <a:txBody>
                    <a:bodyPr/>
                    <a:lstStyle/>
                    <a:p>
                      <a:pPr algn="ctr" fontAlgn="b"/>
                      <a:r>
                        <a:rPr lang="tr-TR" sz="600" b="0" i="0" u="none" strike="noStrike">
                          <a:solidFill>
                            <a:srgbClr val="000000"/>
                          </a:solidFill>
                          <a:effectLst/>
                          <a:latin typeface="Calibri" panose="020F0502020204030204" pitchFamily="34" charset="0"/>
                        </a:rPr>
                        <a:t>PÇ4</a:t>
                      </a:r>
                    </a:p>
                  </a:txBody>
                  <a:tcPr marL="5439" marR="5439" marT="543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6EE"/>
                    </a:solidFill>
                  </a:tcPr>
                </a:tc>
                <a:tc>
                  <a:txBody>
                    <a:bodyPr/>
                    <a:lstStyle/>
                    <a:p>
                      <a:pPr algn="ctr" fontAlgn="b"/>
                      <a:r>
                        <a:rPr lang="tr-TR" sz="600" b="0" i="0" u="none" strike="noStrike">
                          <a:solidFill>
                            <a:srgbClr val="000000"/>
                          </a:solidFill>
                          <a:effectLst/>
                          <a:latin typeface="Calibri" panose="020F0502020204030204" pitchFamily="34" charset="0"/>
                        </a:rPr>
                        <a:t>PÇ5</a:t>
                      </a:r>
                    </a:p>
                  </a:txBody>
                  <a:tcPr marL="5439" marR="5439" marT="543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6EE"/>
                    </a:solidFill>
                  </a:tcPr>
                </a:tc>
                <a:tc>
                  <a:txBody>
                    <a:bodyPr/>
                    <a:lstStyle/>
                    <a:p>
                      <a:pPr algn="ctr" fontAlgn="b"/>
                      <a:r>
                        <a:rPr lang="tr-TR" sz="600" b="0" i="0" u="none" strike="noStrike">
                          <a:solidFill>
                            <a:srgbClr val="000000"/>
                          </a:solidFill>
                          <a:effectLst/>
                          <a:latin typeface="Calibri" panose="020F0502020204030204" pitchFamily="34" charset="0"/>
                        </a:rPr>
                        <a:t> </a:t>
                      </a:r>
                    </a:p>
                  </a:txBody>
                  <a:tcPr marL="5439" marR="5439" marT="543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6EE"/>
                    </a:solidFill>
                  </a:tcPr>
                </a:tc>
                <a:tc>
                  <a:txBody>
                    <a:bodyPr/>
                    <a:lstStyle/>
                    <a:p>
                      <a:pPr algn="ctr" fontAlgn="b"/>
                      <a:r>
                        <a:rPr lang="tr-TR" sz="600" b="0" i="0" u="none" strike="noStrike">
                          <a:solidFill>
                            <a:srgbClr val="000000"/>
                          </a:solidFill>
                          <a:effectLst/>
                          <a:latin typeface="Calibri" panose="020F0502020204030204" pitchFamily="34" charset="0"/>
                        </a:rPr>
                        <a:t> </a:t>
                      </a:r>
                    </a:p>
                  </a:txBody>
                  <a:tcPr marL="5439" marR="5439" marT="543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6EE"/>
                    </a:solidFill>
                  </a:tcPr>
                </a:tc>
                <a:tc>
                  <a:txBody>
                    <a:bodyPr/>
                    <a:lstStyle/>
                    <a:p>
                      <a:pPr algn="ctr" fontAlgn="b"/>
                      <a:r>
                        <a:rPr lang="tr-TR" sz="600" b="0" i="0" u="none" strike="noStrike">
                          <a:solidFill>
                            <a:srgbClr val="000000"/>
                          </a:solidFill>
                          <a:effectLst/>
                          <a:latin typeface="Calibri" panose="020F0502020204030204" pitchFamily="34" charset="0"/>
                        </a:rPr>
                        <a:t> </a:t>
                      </a:r>
                    </a:p>
                  </a:txBody>
                  <a:tcPr marL="5439" marR="5439" marT="543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6EE"/>
                    </a:solidFill>
                  </a:tcPr>
                </a:tc>
                <a:tc>
                  <a:txBody>
                    <a:bodyPr/>
                    <a:lstStyle/>
                    <a:p>
                      <a:pPr algn="ctr" fontAlgn="b"/>
                      <a:r>
                        <a:rPr lang="tr-TR" sz="600" b="0" i="0" u="none" strike="noStrike">
                          <a:solidFill>
                            <a:srgbClr val="000000"/>
                          </a:solidFill>
                          <a:effectLst/>
                          <a:latin typeface="Calibri" panose="020F0502020204030204" pitchFamily="34" charset="0"/>
                        </a:rPr>
                        <a:t> </a:t>
                      </a:r>
                    </a:p>
                  </a:txBody>
                  <a:tcPr marL="5439" marR="5439" marT="543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6EE"/>
                    </a:solidFill>
                  </a:tcPr>
                </a:tc>
                <a:tc>
                  <a:txBody>
                    <a:bodyPr/>
                    <a:lstStyle/>
                    <a:p>
                      <a:pPr algn="ctr" fontAlgn="b"/>
                      <a:r>
                        <a:rPr lang="tr-TR" sz="600" b="0" i="0" u="none" strike="noStrike">
                          <a:solidFill>
                            <a:srgbClr val="000000"/>
                          </a:solidFill>
                          <a:effectLst/>
                          <a:latin typeface="Calibri" panose="020F0502020204030204" pitchFamily="34" charset="0"/>
                        </a:rPr>
                        <a:t> </a:t>
                      </a:r>
                    </a:p>
                  </a:txBody>
                  <a:tcPr marL="5439" marR="5439" marT="543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6EE"/>
                    </a:solidFill>
                  </a:tcPr>
                </a:tc>
                <a:tc>
                  <a:txBody>
                    <a:bodyPr/>
                    <a:lstStyle/>
                    <a:p>
                      <a:pPr algn="ctr" fontAlgn="b"/>
                      <a:r>
                        <a:rPr lang="tr-TR" sz="600" b="0" i="0" u="none" strike="noStrike">
                          <a:solidFill>
                            <a:srgbClr val="000000"/>
                          </a:solidFill>
                          <a:effectLst/>
                          <a:latin typeface="Calibri" panose="020F0502020204030204" pitchFamily="34" charset="0"/>
                        </a:rPr>
                        <a:t> </a:t>
                      </a:r>
                    </a:p>
                  </a:txBody>
                  <a:tcPr marL="5439" marR="5439" marT="543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6EE"/>
                    </a:solidFill>
                  </a:tcPr>
                </a:tc>
                <a:tc>
                  <a:txBody>
                    <a:bodyPr/>
                    <a:lstStyle/>
                    <a:p>
                      <a:pPr algn="ctr" fontAlgn="b"/>
                      <a:r>
                        <a:rPr lang="tr-TR" sz="600" b="0" i="0" u="none" strike="noStrike">
                          <a:solidFill>
                            <a:srgbClr val="000000"/>
                          </a:solidFill>
                          <a:effectLst/>
                          <a:latin typeface="Calibri" panose="020F0502020204030204" pitchFamily="34" charset="0"/>
                        </a:rPr>
                        <a:t> </a:t>
                      </a:r>
                    </a:p>
                  </a:txBody>
                  <a:tcPr marL="5439" marR="5439" marT="543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6EE"/>
                    </a:solidFill>
                  </a:tcPr>
                </a:tc>
                <a:tc>
                  <a:txBody>
                    <a:bodyPr/>
                    <a:lstStyle/>
                    <a:p>
                      <a:pPr algn="ctr" fontAlgn="b"/>
                      <a:r>
                        <a:rPr lang="tr-TR" sz="600" b="0" i="0" u="none" strike="noStrike">
                          <a:solidFill>
                            <a:srgbClr val="000000"/>
                          </a:solidFill>
                          <a:effectLst/>
                          <a:latin typeface="Calibri" panose="020F0502020204030204" pitchFamily="34" charset="0"/>
                        </a:rPr>
                        <a:t> </a:t>
                      </a:r>
                    </a:p>
                  </a:txBody>
                  <a:tcPr marL="5439" marR="5439" marT="543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6EE"/>
                    </a:solidFill>
                  </a:tcPr>
                </a:tc>
                <a:tc>
                  <a:txBody>
                    <a:bodyPr/>
                    <a:lstStyle/>
                    <a:p>
                      <a:pPr algn="ctr" fontAlgn="b"/>
                      <a:r>
                        <a:rPr lang="tr-TR" sz="600" b="0" i="0" u="none" strike="noStrike">
                          <a:solidFill>
                            <a:srgbClr val="000000"/>
                          </a:solidFill>
                          <a:effectLst/>
                          <a:latin typeface="Calibri" panose="020F0502020204030204" pitchFamily="34" charset="0"/>
                        </a:rPr>
                        <a:t> </a:t>
                      </a:r>
                    </a:p>
                  </a:txBody>
                  <a:tcPr marL="5439" marR="5439" marT="543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6EE"/>
                    </a:solidFill>
                  </a:tcPr>
                </a:tc>
                <a:tc>
                  <a:txBody>
                    <a:bodyPr/>
                    <a:lstStyle/>
                    <a:p>
                      <a:pPr algn="ctr" fontAlgn="b"/>
                      <a:r>
                        <a:rPr lang="tr-TR" sz="600" b="0" i="0" u="none" strike="noStrike">
                          <a:solidFill>
                            <a:srgbClr val="000000"/>
                          </a:solidFill>
                          <a:effectLst/>
                          <a:latin typeface="Calibri" panose="020F0502020204030204" pitchFamily="34" charset="0"/>
                        </a:rPr>
                        <a:t> </a:t>
                      </a:r>
                    </a:p>
                  </a:txBody>
                  <a:tcPr marL="5439" marR="5439" marT="5439"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6EE"/>
                    </a:solidFill>
                  </a:tcPr>
                </a:tc>
                <a:tc>
                  <a:txBody>
                    <a:bodyPr/>
                    <a:lstStyle/>
                    <a:p>
                      <a:pPr algn="l" fontAlgn="b"/>
                      <a:endParaRPr lang="tr-TR" sz="600" b="0" i="0" u="none" strike="noStrike">
                        <a:solidFill>
                          <a:srgbClr val="000000"/>
                        </a:solidFill>
                        <a:effectLst/>
                        <a:latin typeface="Calibri" panose="020F0502020204030204" pitchFamily="34" charset="0"/>
                      </a:endParaRPr>
                    </a:p>
                  </a:txBody>
                  <a:tcPr marL="5439" marR="5439" marT="5439" marB="0" anchor="b">
                    <a:lnL>
                      <a:noFill/>
                    </a:lnL>
                    <a:lnR>
                      <a:noFill/>
                    </a:lnR>
                    <a:lnT>
                      <a:noFill/>
                    </a:lnT>
                    <a:lnB>
                      <a:noFill/>
                    </a:lnB>
                  </a:tcPr>
                </a:tc>
                <a:extLst>
                  <a:ext uri="{0D108BD9-81ED-4DB2-BD59-A6C34878D82A}">
                    <a16:rowId xmlns:a16="http://schemas.microsoft.com/office/drawing/2014/main" val="1438064077"/>
                  </a:ext>
                </a:extLst>
              </a:tr>
              <a:tr h="352001">
                <a:tc>
                  <a:txBody>
                    <a:bodyPr/>
                    <a:lstStyle/>
                    <a:p>
                      <a:pPr algn="ctr" fontAlgn="ctr"/>
                      <a:r>
                        <a:rPr lang="tr-TR" sz="500" b="0" i="0" u="none" strike="noStrike">
                          <a:solidFill>
                            <a:srgbClr val="101010"/>
                          </a:solidFill>
                          <a:effectLst/>
                          <a:latin typeface="Arial" panose="020B0604020202020204" pitchFamily="34" charset="0"/>
                        </a:rPr>
                        <a:t>47</a:t>
                      </a:r>
                    </a:p>
                  </a:txBody>
                  <a:tcPr marL="5439" marR="5439" marT="54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BFCFA"/>
                    </a:solidFill>
                  </a:tcPr>
                </a:tc>
                <a:tc>
                  <a:txBody>
                    <a:bodyPr/>
                    <a:lstStyle/>
                    <a:p>
                      <a:pPr algn="l" fontAlgn="ctr"/>
                      <a:r>
                        <a:rPr lang="tr-TR" sz="500" b="0" i="0" u="none" strike="noStrike">
                          <a:solidFill>
                            <a:srgbClr val="101010"/>
                          </a:solidFill>
                          <a:effectLst/>
                          <a:latin typeface="Arial" panose="020B0604020202020204" pitchFamily="34" charset="0"/>
                        </a:rPr>
                        <a:t>BDY309</a:t>
                      </a:r>
                    </a:p>
                  </a:txBody>
                  <a:tcPr marL="5439" marR="5439" marT="54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BFCFA"/>
                    </a:solidFill>
                  </a:tcPr>
                </a:tc>
                <a:tc>
                  <a:txBody>
                    <a:bodyPr/>
                    <a:lstStyle/>
                    <a:p>
                      <a:pPr algn="l" fontAlgn="ctr"/>
                      <a:r>
                        <a:rPr lang="tr-TR" sz="500" b="0" i="0" u="none" strike="noStrike">
                          <a:solidFill>
                            <a:srgbClr val="101010"/>
                          </a:solidFill>
                          <a:effectLst/>
                          <a:latin typeface="Arial" panose="020B0604020202020204" pitchFamily="34" charset="0"/>
                        </a:rPr>
                        <a:t>TOPLUMDA BESLENME DURUMUNUN SAPTANMASI (60045004)</a:t>
                      </a:r>
                    </a:p>
                  </a:txBody>
                  <a:tcPr marL="5439" marR="5439" marT="54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BFCFA"/>
                    </a:solidFill>
                  </a:tcPr>
                </a:tc>
                <a:tc>
                  <a:txBody>
                    <a:bodyPr/>
                    <a:lstStyle/>
                    <a:p>
                      <a:pPr algn="ctr" fontAlgn="ctr"/>
                      <a:r>
                        <a:rPr lang="tr-TR" sz="500" b="0" i="0" u="none" strike="noStrike">
                          <a:solidFill>
                            <a:srgbClr val="101010"/>
                          </a:solidFill>
                          <a:effectLst/>
                          <a:latin typeface="Arial" panose="020B0604020202020204" pitchFamily="34" charset="0"/>
                        </a:rPr>
                        <a:t>3</a:t>
                      </a:r>
                    </a:p>
                  </a:txBody>
                  <a:tcPr marL="5439" marR="5439" marT="54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BFCFA"/>
                    </a:solidFill>
                  </a:tcPr>
                </a:tc>
                <a:tc>
                  <a:txBody>
                    <a:bodyPr/>
                    <a:lstStyle/>
                    <a:p>
                      <a:pPr algn="ctr" fontAlgn="ctr"/>
                      <a:r>
                        <a:rPr lang="tr-TR" sz="500" b="0" i="0" u="none" strike="noStrike">
                          <a:solidFill>
                            <a:srgbClr val="101010"/>
                          </a:solidFill>
                          <a:effectLst/>
                          <a:latin typeface="Arial" panose="020B0604020202020204" pitchFamily="34" charset="0"/>
                        </a:rPr>
                        <a:t>5</a:t>
                      </a:r>
                    </a:p>
                  </a:txBody>
                  <a:tcPr marL="5439" marR="5439" marT="54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BFCFA"/>
                    </a:solidFill>
                  </a:tcPr>
                </a:tc>
                <a:tc>
                  <a:txBody>
                    <a:bodyPr/>
                    <a:lstStyle/>
                    <a:p>
                      <a:pPr algn="ctr" fontAlgn="ctr"/>
                      <a:r>
                        <a:rPr lang="tr-TR" sz="500" b="0" i="0" u="none" strike="noStrike">
                          <a:solidFill>
                            <a:srgbClr val="101010"/>
                          </a:solidFill>
                          <a:effectLst/>
                          <a:latin typeface="Arial" panose="020B0604020202020204" pitchFamily="34" charset="0"/>
                        </a:rPr>
                        <a:t>3</a:t>
                      </a:r>
                    </a:p>
                  </a:txBody>
                  <a:tcPr marL="5439" marR="5439" marT="54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BFCFA"/>
                    </a:solidFill>
                  </a:tcPr>
                </a:tc>
                <a:tc>
                  <a:txBody>
                    <a:bodyPr/>
                    <a:lstStyle/>
                    <a:p>
                      <a:pPr algn="ctr" fontAlgn="ctr"/>
                      <a:r>
                        <a:rPr lang="tr-TR" sz="500" b="0" i="0" u="none" strike="noStrike">
                          <a:solidFill>
                            <a:srgbClr val="101010"/>
                          </a:solidFill>
                          <a:effectLst/>
                          <a:latin typeface="Arial" panose="020B0604020202020204" pitchFamily="34" charset="0"/>
                        </a:rPr>
                        <a:t>0</a:t>
                      </a:r>
                    </a:p>
                  </a:txBody>
                  <a:tcPr marL="5439" marR="5439" marT="54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BFCFA"/>
                    </a:solidFill>
                  </a:tcPr>
                </a:tc>
                <a:tc>
                  <a:txBody>
                    <a:bodyPr/>
                    <a:lstStyle/>
                    <a:p>
                      <a:pPr algn="ctr" fontAlgn="ctr"/>
                      <a:r>
                        <a:rPr lang="tr-TR" sz="500" b="0" i="0" u="none" strike="noStrike">
                          <a:solidFill>
                            <a:srgbClr val="101010"/>
                          </a:solidFill>
                          <a:effectLst/>
                          <a:latin typeface="Arial" panose="020B0604020202020204" pitchFamily="34" charset="0"/>
                        </a:rPr>
                        <a:t>3</a:t>
                      </a:r>
                    </a:p>
                  </a:txBody>
                  <a:tcPr marL="5439" marR="5439" marT="54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BFCFA"/>
                    </a:solidFill>
                  </a:tcPr>
                </a:tc>
                <a:tc>
                  <a:txBody>
                    <a:bodyPr/>
                    <a:lstStyle/>
                    <a:p>
                      <a:pPr algn="ctr" fontAlgn="ctr"/>
                      <a:r>
                        <a:rPr lang="tr-TR" sz="500" b="0" i="0" u="none" strike="noStrike">
                          <a:solidFill>
                            <a:srgbClr val="101010"/>
                          </a:solidFill>
                          <a:effectLst/>
                          <a:latin typeface="Arial" panose="020B0604020202020204" pitchFamily="34" charset="0"/>
                        </a:rPr>
                        <a:t>3</a:t>
                      </a:r>
                    </a:p>
                  </a:txBody>
                  <a:tcPr marL="5439" marR="5439" marT="54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BFCFA"/>
                    </a:solidFill>
                  </a:tcPr>
                </a:tc>
                <a:tc>
                  <a:txBody>
                    <a:bodyPr/>
                    <a:lstStyle/>
                    <a:p>
                      <a:pPr algn="l" fontAlgn="ctr"/>
                      <a:r>
                        <a:rPr lang="tr-TR" sz="500" b="0" i="0" u="none" strike="noStrike">
                          <a:solidFill>
                            <a:srgbClr val="101010"/>
                          </a:solidFill>
                          <a:effectLst/>
                          <a:latin typeface="Arial" panose="020B0604020202020204" pitchFamily="34" charset="0"/>
                        </a:rPr>
                        <a:t>Zorunlu</a:t>
                      </a:r>
                    </a:p>
                  </a:txBody>
                  <a:tcPr marL="5439" marR="5439" marT="54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tr-TR" sz="500" b="0" i="0" u="none" strike="noStrike">
                          <a:solidFill>
                            <a:srgbClr val="101010"/>
                          </a:solidFill>
                          <a:effectLst/>
                          <a:latin typeface="Arial" panose="020B0604020202020204" pitchFamily="34" charset="0"/>
                        </a:rPr>
                        <a:t>Meslek</a:t>
                      </a:r>
                    </a:p>
                  </a:txBody>
                  <a:tcPr marL="5439" marR="5439" marT="54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b"/>
                      <a:r>
                        <a:rPr lang="tr-TR" sz="600" b="0" i="0" u="none" strike="noStrike">
                          <a:solidFill>
                            <a:srgbClr val="000000"/>
                          </a:solidFill>
                          <a:effectLst/>
                          <a:latin typeface="Calibri" panose="020F0502020204030204" pitchFamily="34" charset="0"/>
                        </a:rPr>
                        <a:t>PÇ1</a:t>
                      </a:r>
                    </a:p>
                  </a:txBody>
                  <a:tcPr marL="5439" marR="5439" marT="543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6EE"/>
                    </a:solidFill>
                  </a:tcPr>
                </a:tc>
                <a:tc>
                  <a:txBody>
                    <a:bodyPr/>
                    <a:lstStyle/>
                    <a:p>
                      <a:pPr algn="ctr" fontAlgn="b"/>
                      <a:r>
                        <a:rPr lang="tr-TR" sz="600" b="0" i="0" u="none" strike="noStrike">
                          <a:solidFill>
                            <a:srgbClr val="000000"/>
                          </a:solidFill>
                          <a:effectLst/>
                          <a:latin typeface="Calibri" panose="020F0502020204030204" pitchFamily="34" charset="0"/>
                        </a:rPr>
                        <a:t>PÇ2</a:t>
                      </a:r>
                    </a:p>
                  </a:txBody>
                  <a:tcPr marL="5439" marR="5439" marT="543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6EE"/>
                    </a:solidFill>
                  </a:tcPr>
                </a:tc>
                <a:tc>
                  <a:txBody>
                    <a:bodyPr/>
                    <a:lstStyle/>
                    <a:p>
                      <a:pPr algn="ctr" fontAlgn="b"/>
                      <a:r>
                        <a:rPr lang="tr-TR" sz="600" b="0" i="0" u="none" strike="noStrike">
                          <a:solidFill>
                            <a:srgbClr val="000000"/>
                          </a:solidFill>
                          <a:effectLst/>
                          <a:latin typeface="Calibri" panose="020F0502020204030204" pitchFamily="34" charset="0"/>
                        </a:rPr>
                        <a:t> </a:t>
                      </a:r>
                    </a:p>
                  </a:txBody>
                  <a:tcPr marL="5439" marR="5439" marT="543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6EE"/>
                    </a:solidFill>
                  </a:tcPr>
                </a:tc>
                <a:tc>
                  <a:txBody>
                    <a:bodyPr/>
                    <a:lstStyle/>
                    <a:p>
                      <a:pPr algn="ctr" fontAlgn="b"/>
                      <a:r>
                        <a:rPr lang="tr-TR" sz="600" b="0" i="0" u="none" strike="noStrike">
                          <a:solidFill>
                            <a:srgbClr val="000000"/>
                          </a:solidFill>
                          <a:effectLst/>
                          <a:latin typeface="Calibri" panose="020F0502020204030204" pitchFamily="34" charset="0"/>
                        </a:rPr>
                        <a:t> </a:t>
                      </a:r>
                    </a:p>
                  </a:txBody>
                  <a:tcPr marL="5439" marR="5439" marT="543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6EE"/>
                    </a:solidFill>
                  </a:tcPr>
                </a:tc>
                <a:tc>
                  <a:txBody>
                    <a:bodyPr/>
                    <a:lstStyle/>
                    <a:p>
                      <a:pPr algn="ctr" fontAlgn="b"/>
                      <a:r>
                        <a:rPr lang="tr-TR" sz="600" b="0" i="0" u="none" strike="noStrike">
                          <a:solidFill>
                            <a:srgbClr val="000000"/>
                          </a:solidFill>
                          <a:effectLst/>
                          <a:latin typeface="Calibri" panose="020F0502020204030204" pitchFamily="34" charset="0"/>
                        </a:rPr>
                        <a:t> </a:t>
                      </a:r>
                    </a:p>
                  </a:txBody>
                  <a:tcPr marL="5439" marR="5439" marT="543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6EE"/>
                    </a:solidFill>
                  </a:tcPr>
                </a:tc>
                <a:tc>
                  <a:txBody>
                    <a:bodyPr/>
                    <a:lstStyle/>
                    <a:p>
                      <a:pPr algn="ctr" fontAlgn="b"/>
                      <a:r>
                        <a:rPr lang="tr-TR" sz="600" b="0" i="0" u="none" strike="noStrike">
                          <a:solidFill>
                            <a:srgbClr val="000000"/>
                          </a:solidFill>
                          <a:effectLst/>
                          <a:latin typeface="Calibri" panose="020F0502020204030204" pitchFamily="34" charset="0"/>
                        </a:rPr>
                        <a:t>PÇ6</a:t>
                      </a:r>
                    </a:p>
                  </a:txBody>
                  <a:tcPr marL="5439" marR="5439" marT="543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6EE"/>
                    </a:solidFill>
                  </a:tcPr>
                </a:tc>
                <a:tc>
                  <a:txBody>
                    <a:bodyPr/>
                    <a:lstStyle/>
                    <a:p>
                      <a:pPr algn="ctr" fontAlgn="b"/>
                      <a:r>
                        <a:rPr lang="tr-TR" sz="600" b="0" i="0" u="none" strike="noStrike">
                          <a:solidFill>
                            <a:srgbClr val="000000"/>
                          </a:solidFill>
                          <a:effectLst/>
                          <a:latin typeface="Calibri" panose="020F0502020204030204" pitchFamily="34" charset="0"/>
                        </a:rPr>
                        <a:t>PÇ7</a:t>
                      </a:r>
                    </a:p>
                  </a:txBody>
                  <a:tcPr marL="5439" marR="5439" marT="543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6EE"/>
                    </a:solidFill>
                  </a:tcPr>
                </a:tc>
                <a:tc>
                  <a:txBody>
                    <a:bodyPr/>
                    <a:lstStyle/>
                    <a:p>
                      <a:pPr algn="ctr" fontAlgn="b"/>
                      <a:r>
                        <a:rPr lang="tr-TR" sz="600" b="0" i="0" u="none" strike="noStrike">
                          <a:solidFill>
                            <a:srgbClr val="000000"/>
                          </a:solidFill>
                          <a:effectLst/>
                          <a:latin typeface="Calibri" panose="020F0502020204030204" pitchFamily="34" charset="0"/>
                        </a:rPr>
                        <a:t>PÇ8</a:t>
                      </a:r>
                    </a:p>
                  </a:txBody>
                  <a:tcPr marL="5439" marR="5439" marT="543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6EE"/>
                    </a:solidFill>
                  </a:tcPr>
                </a:tc>
                <a:tc>
                  <a:txBody>
                    <a:bodyPr/>
                    <a:lstStyle/>
                    <a:p>
                      <a:pPr algn="ctr" fontAlgn="b"/>
                      <a:r>
                        <a:rPr lang="tr-TR" sz="600" b="0" i="0" u="none" strike="noStrike">
                          <a:solidFill>
                            <a:srgbClr val="000000"/>
                          </a:solidFill>
                          <a:effectLst/>
                          <a:latin typeface="Calibri" panose="020F0502020204030204" pitchFamily="34" charset="0"/>
                        </a:rPr>
                        <a:t> </a:t>
                      </a:r>
                    </a:p>
                  </a:txBody>
                  <a:tcPr marL="5439" marR="5439" marT="543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6EE"/>
                    </a:solidFill>
                  </a:tcPr>
                </a:tc>
                <a:tc>
                  <a:txBody>
                    <a:bodyPr/>
                    <a:lstStyle/>
                    <a:p>
                      <a:pPr algn="ctr" fontAlgn="b"/>
                      <a:r>
                        <a:rPr lang="tr-TR" sz="600" b="0" i="0" u="none" strike="noStrike">
                          <a:solidFill>
                            <a:srgbClr val="000000"/>
                          </a:solidFill>
                          <a:effectLst/>
                          <a:latin typeface="Calibri" panose="020F0502020204030204" pitchFamily="34" charset="0"/>
                        </a:rPr>
                        <a:t>PÇ10</a:t>
                      </a:r>
                    </a:p>
                  </a:txBody>
                  <a:tcPr marL="5439" marR="5439" marT="543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6EE"/>
                    </a:solidFill>
                  </a:tcPr>
                </a:tc>
                <a:tc>
                  <a:txBody>
                    <a:bodyPr/>
                    <a:lstStyle/>
                    <a:p>
                      <a:pPr algn="ctr" fontAlgn="b"/>
                      <a:r>
                        <a:rPr lang="tr-TR" sz="600" b="0" i="0" u="none" strike="noStrike">
                          <a:solidFill>
                            <a:srgbClr val="000000"/>
                          </a:solidFill>
                          <a:effectLst/>
                          <a:latin typeface="Calibri" panose="020F0502020204030204" pitchFamily="34" charset="0"/>
                        </a:rPr>
                        <a:t> </a:t>
                      </a:r>
                    </a:p>
                  </a:txBody>
                  <a:tcPr marL="5439" marR="5439" marT="543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6EE"/>
                    </a:solidFill>
                  </a:tcPr>
                </a:tc>
                <a:tc>
                  <a:txBody>
                    <a:bodyPr/>
                    <a:lstStyle/>
                    <a:p>
                      <a:pPr algn="ctr" fontAlgn="b"/>
                      <a:r>
                        <a:rPr lang="tr-TR" sz="600" b="0" i="0" u="none" strike="noStrike">
                          <a:solidFill>
                            <a:srgbClr val="000000"/>
                          </a:solidFill>
                          <a:effectLst/>
                          <a:latin typeface="Calibri" panose="020F0502020204030204" pitchFamily="34" charset="0"/>
                        </a:rPr>
                        <a:t> </a:t>
                      </a:r>
                    </a:p>
                  </a:txBody>
                  <a:tcPr marL="5439" marR="5439" marT="543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6EE"/>
                    </a:solidFill>
                  </a:tcPr>
                </a:tc>
                <a:tc>
                  <a:txBody>
                    <a:bodyPr/>
                    <a:lstStyle/>
                    <a:p>
                      <a:pPr algn="ctr" fontAlgn="b"/>
                      <a:r>
                        <a:rPr lang="tr-TR" sz="600" b="0" i="0" u="none" strike="noStrike">
                          <a:solidFill>
                            <a:srgbClr val="000000"/>
                          </a:solidFill>
                          <a:effectLst/>
                          <a:latin typeface="Calibri" panose="020F0502020204030204" pitchFamily="34" charset="0"/>
                        </a:rPr>
                        <a:t> </a:t>
                      </a:r>
                    </a:p>
                  </a:txBody>
                  <a:tcPr marL="5439" marR="5439" marT="543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6EE"/>
                    </a:solidFill>
                  </a:tcPr>
                </a:tc>
                <a:tc>
                  <a:txBody>
                    <a:bodyPr/>
                    <a:lstStyle/>
                    <a:p>
                      <a:pPr algn="ctr" fontAlgn="b"/>
                      <a:r>
                        <a:rPr lang="tr-TR" sz="600" b="0" i="0" u="none" strike="noStrike">
                          <a:solidFill>
                            <a:srgbClr val="000000"/>
                          </a:solidFill>
                          <a:effectLst/>
                          <a:latin typeface="Calibri" panose="020F0502020204030204" pitchFamily="34" charset="0"/>
                        </a:rPr>
                        <a:t> </a:t>
                      </a:r>
                    </a:p>
                  </a:txBody>
                  <a:tcPr marL="5439" marR="5439" marT="543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6EE"/>
                    </a:solidFill>
                  </a:tcPr>
                </a:tc>
                <a:tc>
                  <a:txBody>
                    <a:bodyPr/>
                    <a:lstStyle/>
                    <a:p>
                      <a:pPr algn="ctr" fontAlgn="b"/>
                      <a:r>
                        <a:rPr lang="tr-TR" sz="600" b="0" i="0" u="none" strike="noStrike">
                          <a:solidFill>
                            <a:srgbClr val="000000"/>
                          </a:solidFill>
                          <a:effectLst/>
                          <a:latin typeface="Calibri" panose="020F0502020204030204" pitchFamily="34" charset="0"/>
                        </a:rPr>
                        <a:t> </a:t>
                      </a:r>
                    </a:p>
                  </a:txBody>
                  <a:tcPr marL="5439" marR="5439" marT="5439"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6EE"/>
                    </a:solidFill>
                  </a:tcPr>
                </a:tc>
                <a:tc>
                  <a:txBody>
                    <a:bodyPr/>
                    <a:lstStyle/>
                    <a:p>
                      <a:pPr algn="l" fontAlgn="b"/>
                      <a:endParaRPr lang="tr-TR" sz="600" b="0" i="0" u="none" strike="noStrike">
                        <a:solidFill>
                          <a:srgbClr val="000000"/>
                        </a:solidFill>
                        <a:effectLst/>
                        <a:latin typeface="Calibri" panose="020F0502020204030204" pitchFamily="34" charset="0"/>
                      </a:endParaRPr>
                    </a:p>
                  </a:txBody>
                  <a:tcPr marL="5439" marR="5439" marT="5439" marB="0" anchor="b">
                    <a:lnL>
                      <a:noFill/>
                    </a:lnL>
                    <a:lnR>
                      <a:noFill/>
                    </a:lnR>
                    <a:lnT>
                      <a:noFill/>
                    </a:lnT>
                    <a:lnB>
                      <a:noFill/>
                    </a:lnB>
                  </a:tcPr>
                </a:tc>
                <a:extLst>
                  <a:ext uri="{0D108BD9-81ED-4DB2-BD59-A6C34878D82A}">
                    <a16:rowId xmlns:a16="http://schemas.microsoft.com/office/drawing/2014/main" val="3098023400"/>
                  </a:ext>
                </a:extLst>
              </a:tr>
              <a:tr h="352001">
                <a:tc>
                  <a:txBody>
                    <a:bodyPr/>
                    <a:lstStyle/>
                    <a:p>
                      <a:pPr algn="ctr" fontAlgn="ctr"/>
                      <a:r>
                        <a:rPr lang="tr-TR" sz="500" b="0" i="0" u="none" strike="noStrike">
                          <a:solidFill>
                            <a:srgbClr val="101010"/>
                          </a:solidFill>
                          <a:effectLst/>
                          <a:latin typeface="Arial" panose="020B0604020202020204" pitchFamily="34" charset="0"/>
                        </a:rPr>
                        <a:t>48</a:t>
                      </a:r>
                    </a:p>
                  </a:txBody>
                  <a:tcPr marL="5439" marR="5439" marT="54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tr-TR" sz="500" b="0" i="0" u="none" strike="noStrike">
                          <a:solidFill>
                            <a:srgbClr val="101010"/>
                          </a:solidFill>
                          <a:effectLst/>
                          <a:latin typeface="Arial" panose="020B0604020202020204" pitchFamily="34" charset="0"/>
                        </a:rPr>
                        <a:t>BDY311</a:t>
                      </a:r>
                    </a:p>
                  </a:txBody>
                  <a:tcPr marL="5439" marR="5439" marT="54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tr-TR" sz="500" b="0" i="0" u="none" strike="noStrike">
                          <a:solidFill>
                            <a:srgbClr val="101010"/>
                          </a:solidFill>
                          <a:effectLst/>
                          <a:latin typeface="Arial" panose="020B0604020202020204" pitchFamily="34" charset="0"/>
                        </a:rPr>
                        <a:t>ÇOCUK HASTALIKLARINDA BESLENME VE DİYETETİK UYGULAMALARI I (60045006)</a:t>
                      </a:r>
                    </a:p>
                  </a:txBody>
                  <a:tcPr marL="5439" marR="5439" marT="54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500" b="0" i="0" u="none" strike="noStrike">
                          <a:solidFill>
                            <a:srgbClr val="101010"/>
                          </a:solidFill>
                          <a:effectLst/>
                          <a:latin typeface="Arial" panose="020B0604020202020204" pitchFamily="34" charset="0"/>
                        </a:rPr>
                        <a:t>3</a:t>
                      </a:r>
                    </a:p>
                  </a:txBody>
                  <a:tcPr marL="5439" marR="5439" marT="54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500" b="0" i="0" u="none" strike="noStrike">
                          <a:solidFill>
                            <a:srgbClr val="101010"/>
                          </a:solidFill>
                          <a:effectLst/>
                          <a:latin typeface="Arial" panose="020B0604020202020204" pitchFamily="34" charset="0"/>
                        </a:rPr>
                        <a:t>5</a:t>
                      </a:r>
                    </a:p>
                  </a:txBody>
                  <a:tcPr marL="5439" marR="5439" marT="54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500" b="0" i="0" u="none" strike="noStrike">
                          <a:solidFill>
                            <a:srgbClr val="101010"/>
                          </a:solidFill>
                          <a:effectLst/>
                          <a:latin typeface="Arial" panose="020B0604020202020204" pitchFamily="34" charset="0"/>
                        </a:rPr>
                        <a:t>3</a:t>
                      </a:r>
                    </a:p>
                  </a:txBody>
                  <a:tcPr marL="5439" marR="5439" marT="54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500" b="0" i="0" u="none" strike="noStrike">
                          <a:solidFill>
                            <a:srgbClr val="101010"/>
                          </a:solidFill>
                          <a:effectLst/>
                          <a:latin typeface="Arial" panose="020B0604020202020204" pitchFamily="34" charset="0"/>
                        </a:rPr>
                        <a:t>2</a:t>
                      </a:r>
                    </a:p>
                  </a:txBody>
                  <a:tcPr marL="5439" marR="5439" marT="54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500" b="0" i="0" u="none" strike="noStrike">
                          <a:solidFill>
                            <a:srgbClr val="101010"/>
                          </a:solidFill>
                          <a:effectLst/>
                          <a:latin typeface="Arial" panose="020B0604020202020204" pitchFamily="34" charset="0"/>
                        </a:rPr>
                        <a:t>4</a:t>
                      </a:r>
                    </a:p>
                  </a:txBody>
                  <a:tcPr marL="5439" marR="5439" marT="54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500" b="0" i="0" u="none" strike="noStrike">
                          <a:solidFill>
                            <a:srgbClr val="101010"/>
                          </a:solidFill>
                          <a:effectLst/>
                          <a:latin typeface="Arial" panose="020B0604020202020204" pitchFamily="34" charset="0"/>
                        </a:rPr>
                        <a:t>5</a:t>
                      </a:r>
                    </a:p>
                  </a:txBody>
                  <a:tcPr marL="5439" marR="5439" marT="54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tr-TR" sz="500" b="0" i="0" u="none" strike="noStrike">
                          <a:solidFill>
                            <a:srgbClr val="101010"/>
                          </a:solidFill>
                          <a:effectLst/>
                          <a:latin typeface="Arial" panose="020B0604020202020204" pitchFamily="34" charset="0"/>
                        </a:rPr>
                        <a:t>Zorunlu</a:t>
                      </a:r>
                    </a:p>
                  </a:txBody>
                  <a:tcPr marL="5439" marR="5439" marT="54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tr-TR" sz="500" b="0" i="0" u="none" strike="noStrike">
                          <a:solidFill>
                            <a:srgbClr val="101010"/>
                          </a:solidFill>
                          <a:effectLst/>
                          <a:latin typeface="Arial" panose="020B0604020202020204" pitchFamily="34" charset="0"/>
                        </a:rPr>
                        <a:t>Meslek</a:t>
                      </a:r>
                    </a:p>
                  </a:txBody>
                  <a:tcPr marL="5439" marR="5439" marT="54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b"/>
                      <a:r>
                        <a:rPr lang="tr-TR" sz="600" b="0" i="0" u="none" strike="noStrike">
                          <a:solidFill>
                            <a:srgbClr val="000000"/>
                          </a:solidFill>
                          <a:effectLst/>
                          <a:latin typeface="Calibri" panose="020F0502020204030204" pitchFamily="34" charset="0"/>
                        </a:rPr>
                        <a:t>PÇ1</a:t>
                      </a:r>
                    </a:p>
                  </a:txBody>
                  <a:tcPr marL="5439" marR="5439" marT="543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6EE"/>
                    </a:solidFill>
                  </a:tcPr>
                </a:tc>
                <a:tc>
                  <a:txBody>
                    <a:bodyPr/>
                    <a:lstStyle/>
                    <a:p>
                      <a:pPr algn="ctr" fontAlgn="b"/>
                      <a:r>
                        <a:rPr lang="tr-TR" sz="600" b="0" i="0" u="none" strike="noStrike">
                          <a:solidFill>
                            <a:srgbClr val="000000"/>
                          </a:solidFill>
                          <a:effectLst/>
                          <a:latin typeface="Calibri" panose="020F0502020204030204" pitchFamily="34" charset="0"/>
                        </a:rPr>
                        <a:t> </a:t>
                      </a:r>
                    </a:p>
                  </a:txBody>
                  <a:tcPr marL="5439" marR="5439" marT="543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6EE"/>
                    </a:solidFill>
                  </a:tcPr>
                </a:tc>
                <a:tc>
                  <a:txBody>
                    <a:bodyPr/>
                    <a:lstStyle/>
                    <a:p>
                      <a:pPr algn="ctr" fontAlgn="b"/>
                      <a:r>
                        <a:rPr lang="tr-TR" sz="600" b="0" i="0" u="none" strike="noStrike">
                          <a:solidFill>
                            <a:srgbClr val="000000"/>
                          </a:solidFill>
                          <a:effectLst/>
                          <a:latin typeface="Calibri" panose="020F0502020204030204" pitchFamily="34" charset="0"/>
                        </a:rPr>
                        <a:t> </a:t>
                      </a:r>
                    </a:p>
                  </a:txBody>
                  <a:tcPr marL="5439" marR="5439" marT="543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6EE"/>
                    </a:solidFill>
                  </a:tcPr>
                </a:tc>
                <a:tc>
                  <a:txBody>
                    <a:bodyPr/>
                    <a:lstStyle/>
                    <a:p>
                      <a:pPr algn="ctr" fontAlgn="b"/>
                      <a:r>
                        <a:rPr lang="tr-TR" sz="600" b="0" i="0" u="none" strike="noStrike">
                          <a:solidFill>
                            <a:srgbClr val="000000"/>
                          </a:solidFill>
                          <a:effectLst/>
                          <a:latin typeface="Calibri" panose="020F0502020204030204" pitchFamily="34" charset="0"/>
                        </a:rPr>
                        <a:t> </a:t>
                      </a:r>
                    </a:p>
                  </a:txBody>
                  <a:tcPr marL="5439" marR="5439" marT="543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6EE"/>
                    </a:solidFill>
                  </a:tcPr>
                </a:tc>
                <a:tc>
                  <a:txBody>
                    <a:bodyPr/>
                    <a:lstStyle/>
                    <a:p>
                      <a:pPr algn="ctr" fontAlgn="b"/>
                      <a:r>
                        <a:rPr lang="tr-TR" sz="600" b="0" i="0" u="none" strike="noStrike">
                          <a:solidFill>
                            <a:srgbClr val="000000"/>
                          </a:solidFill>
                          <a:effectLst/>
                          <a:latin typeface="Calibri" panose="020F0502020204030204" pitchFamily="34" charset="0"/>
                        </a:rPr>
                        <a:t> </a:t>
                      </a:r>
                    </a:p>
                  </a:txBody>
                  <a:tcPr marL="5439" marR="5439" marT="543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6EE"/>
                    </a:solidFill>
                  </a:tcPr>
                </a:tc>
                <a:tc>
                  <a:txBody>
                    <a:bodyPr/>
                    <a:lstStyle/>
                    <a:p>
                      <a:pPr algn="ctr" fontAlgn="b"/>
                      <a:r>
                        <a:rPr lang="tr-TR" sz="600" b="0" i="0" u="none" strike="noStrike">
                          <a:solidFill>
                            <a:srgbClr val="000000"/>
                          </a:solidFill>
                          <a:effectLst/>
                          <a:latin typeface="Calibri" panose="020F0502020204030204" pitchFamily="34" charset="0"/>
                        </a:rPr>
                        <a:t> </a:t>
                      </a:r>
                    </a:p>
                  </a:txBody>
                  <a:tcPr marL="5439" marR="5439" marT="543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6EE"/>
                    </a:solidFill>
                  </a:tcPr>
                </a:tc>
                <a:tc>
                  <a:txBody>
                    <a:bodyPr/>
                    <a:lstStyle/>
                    <a:p>
                      <a:pPr algn="ctr" fontAlgn="b"/>
                      <a:r>
                        <a:rPr lang="tr-TR" sz="600" b="0" i="0" u="none" strike="noStrike">
                          <a:solidFill>
                            <a:srgbClr val="000000"/>
                          </a:solidFill>
                          <a:effectLst/>
                          <a:latin typeface="Calibri" panose="020F0502020204030204" pitchFamily="34" charset="0"/>
                        </a:rPr>
                        <a:t>PÇ7</a:t>
                      </a:r>
                    </a:p>
                  </a:txBody>
                  <a:tcPr marL="5439" marR="5439" marT="543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6EE"/>
                    </a:solidFill>
                  </a:tcPr>
                </a:tc>
                <a:tc>
                  <a:txBody>
                    <a:bodyPr/>
                    <a:lstStyle/>
                    <a:p>
                      <a:pPr algn="ctr" fontAlgn="b"/>
                      <a:r>
                        <a:rPr lang="tr-TR" sz="600" b="0" i="0" u="none" strike="noStrike">
                          <a:solidFill>
                            <a:srgbClr val="000000"/>
                          </a:solidFill>
                          <a:effectLst/>
                          <a:latin typeface="Calibri" panose="020F0502020204030204" pitchFamily="34" charset="0"/>
                        </a:rPr>
                        <a:t> </a:t>
                      </a:r>
                    </a:p>
                  </a:txBody>
                  <a:tcPr marL="5439" marR="5439" marT="543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6EE"/>
                    </a:solidFill>
                  </a:tcPr>
                </a:tc>
                <a:tc>
                  <a:txBody>
                    <a:bodyPr/>
                    <a:lstStyle/>
                    <a:p>
                      <a:pPr algn="ctr" fontAlgn="b"/>
                      <a:r>
                        <a:rPr lang="tr-TR" sz="600" b="0" i="0" u="none" strike="noStrike">
                          <a:solidFill>
                            <a:srgbClr val="000000"/>
                          </a:solidFill>
                          <a:effectLst/>
                          <a:latin typeface="Calibri" panose="020F0502020204030204" pitchFamily="34" charset="0"/>
                        </a:rPr>
                        <a:t> </a:t>
                      </a:r>
                    </a:p>
                  </a:txBody>
                  <a:tcPr marL="5439" marR="5439" marT="543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6EE"/>
                    </a:solidFill>
                  </a:tcPr>
                </a:tc>
                <a:tc>
                  <a:txBody>
                    <a:bodyPr/>
                    <a:lstStyle/>
                    <a:p>
                      <a:pPr algn="ctr" fontAlgn="b"/>
                      <a:r>
                        <a:rPr lang="tr-TR" sz="600" b="0" i="0" u="none" strike="noStrike">
                          <a:solidFill>
                            <a:srgbClr val="000000"/>
                          </a:solidFill>
                          <a:effectLst/>
                          <a:latin typeface="Calibri" panose="020F0502020204030204" pitchFamily="34" charset="0"/>
                        </a:rPr>
                        <a:t>PÇ10</a:t>
                      </a:r>
                    </a:p>
                  </a:txBody>
                  <a:tcPr marL="5439" marR="5439" marT="543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6EE"/>
                    </a:solidFill>
                  </a:tcPr>
                </a:tc>
                <a:tc>
                  <a:txBody>
                    <a:bodyPr/>
                    <a:lstStyle/>
                    <a:p>
                      <a:pPr algn="ctr" fontAlgn="b"/>
                      <a:r>
                        <a:rPr lang="tr-TR" sz="600" b="0" i="0" u="none" strike="noStrike">
                          <a:solidFill>
                            <a:srgbClr val="000000"/>
                          </a:solidFill>
                          <a:effectLst/>
                          <a:latin typeface="Calibri" panose="020F0502020204030204" pitchFamily="34" charset="0"/>
                        </a:rPr>
                        <a:t> </a:t>
                      </a:r>
                    </a:p>
                  </a:txBody>
                  <a:tcPr marL="5439" marR="5439" marT="543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6EE"/>
                    </a:solidFill>
                  </a:tcPr>
                </a:tc>
                <a:tc>
                  <a:txBody>
                    <a:bodyPr/>
                    <a:lstStyle/>
                    <a:p>
                      <a:pPr algn="ctr" fontAlgn="b"/>
                      <a:r>
                        <a:rPr lang="tr-TR" sz="600" b="0" i="0" u="none" strike="noStrike">
                          <a:solidFill>
                            <a:srgbClr val="000000"/>
                          </a:solidFill>
                          <a:effectLst/>
                          <a:latin typeface="Calibri" panose="020F0502020204030204" pitchFamily="34" charset="0"/>
                        </a:rPr>
                        <a:t> </a:t>
                      </a:r>
                    </a:p>
                  </a:txBody>
                  <a:tcPr marL="5439" marR="5439" marT="543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6EE"/>
                    </a:solidFill>
                  </a:tcPr>
                </a:tc>
                <a:tc>
                  <a:txBody>
                    <a:bodyPr/>
                    <a:lstStyle/>
                    <a:p>
                      <a:pPr algn="ctr" fontAlgn="b"/>
                      <a:r>
                        <a:rPr lang="tr-TR" sz="600" b="0" i="0" u="none" strike="noStrike">
                          <a:solidFill>
                            <a:srgbClr val="000000"/>
                          </a:solidFill>
                          <a:effectLst/>
                          <a:latin typeface="Calibri" panose="020F0502020204030204" pitchFamily="34" charset="0"/>
                        </a:rPr>
                        <a:t> </a:t>
                      </a:r>
                    </a:p>
                  </a:txBody>
                  <a:tcPr marL="5439" marR="5439" marT="543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6EE"/>
                    </a:solidFill>
                  </a:tcPr>
                </a:tc>
                <a:tc>
                  <a:txBody>
                    <a:bodyPr/>
                    <a:lstStyle/>
                    <a:p>
                      <a:pPr algn="ctr" fontAlgn="b"/>
                      <a:r>
                        <a:rPr lang="tr-TR" sz="600" b="0" i="0" u="none" strike="noStrike">
                          <a:solidFill>
                            <a:srgbClr val="000000"/>
                          </a:solidFill>
                          <a:effectLst/>
                          <a:latin typeface="Calibri" panose="020F0502020204030204" pitchFamily="34" charset="0"/>
                        </a:rPr>
                        <a:t> </a:t>
                      </a:r>
                    </a:p>
                  </a:txBody>
                  <a:tcPr marL="5439" marR="5439" marT="543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6EE"/>
                    </a:solidFill>
                  </a:tcPr>
                </a:tc>
                <a:tc>
                  <a:txBody>
                    <a:bodyPr/>
                    <a:lstStyle/>
                    <a:p>
                      <a:pPr algn="ctr" fontAlgn="b"/>
                      <a:r>
                        <a:rPr lang="tr-TR" sz="600" b="0" i="0" u="none" strike="noStrike">
                          <a:solidFill>
                            <a:srgbClr val="000000"/>
                          </a:solidFill>
                          <a:effectLst/>
                          <a:latin typeface="Calibri" panose="020F0502020204030204" pitchFamily="34" charset="0"/>
                        </a:rPr>
                        <a:t> </a:t>
                      </a:r>
                    </a:p>
                  </a:txBody>
                  <a:tcPr marL="5439" marR="5439" marT="5439"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6EE"/>
                    </a:solidFill>
                  </a:tcPr>
                </a:tc>
                <a:tc>
                  <a:txBody>
                    <a:bodyPr/>
                    <a:lstStyle/>
                    <a:p>
                      <a:pPr algn="l" fontAlgn="b"/>
                      <a:endParaRPr lang="tr-TR" sz="600" b="0" i="0" u="none" strike="noStrike">
                        <a:solidFill>
                          <a:srgbClr val="000000"/>
                        </a:solidFill>
                        <a:effectLst/>
                        <a:latin typeface="Calibri" panose="020F0502020204030204" pitchFamily="34" charset="0"/>
                      </a:endParaRPr>
                    </a:p>
                  </a:txBody>
                  <a:tcPr marL="5439" marR="5439" marT="5439" marB="0" anchor="b">
                    <a:lnL>
                      <a:noFill/>
                    </a:lnL>
                    <a:lnR>
                      <a:noFill/>
                    </a:lnR>
                    <a:lnT>
                      <a:noFill/>
                    </a:lnT>
                    <a:lnB>
                      <a:noFill/>
                    </a:lnB>
                  </a:tcPr>
                </a:tc>
                <a:extLst>
                  <a:ext uri="{0D108BD9-81ED-4DB2-BD59-A6C34878D82A}">
                    <a16:rowId xmlns:a16="http://schemas.microsoft.com/office/drawing/2014/main" val="2507494156"/>
                  </a:ext>
                </a:extLst>
              </a:tr>
              <a:tr h="352001">
                <a:tc>
                  <a:txBody>
                    <a:bodyPr/>
                    <a:lstStyle/>
                    <a:p>
                      <a:pPr algn="ctr" fontAlgn="ctr"/>
                      <a:r>
                        <a:rPr lang="tr-TR" sz="500" b="0" i="0" u="none" strike="noStrike">
                          <a:solidFill>
                            <a:srgbClr val="101010"/>
                          </a:solidFill>
                          <a:effectLst/>
                          <a:latin typeface="Arial" panose="020B0604020202020204" pitchFamily="34" charset="0"/>
                        </a:rPr>
                        <a:t>49</a:t>
                      </a:r>
                    </a:p>
                  </a:txBody>
                  <a:tcPr marL="5439" marR="5439" marT="54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BFCFA"/>
                    </a:solidFill>
                  </a:tcPr>
                </a:tc>
                <a:tc>
                  <a:txBody>
                    <a:bodyPr/>
                    <a:lstStyle/>
                    <a:p>
                      <a:pPr algn="l" fontAlgn="ctr"/>
                      <a:r>
                        <a:rPr lang="tr-TR" sz="500" b="0" i="0" u="none" strike="noStrike">
                          <a:solidFill>
                            <a:srgbClr val="101010"/>
                          </a:solidFill>
                          <a:effectLst/>
                          <a:latin typeface="Arial" panose="020B0604020202020204" pitchFamily="34" charset="0"/>
                        </a:rPr>
                        <a:t>BDY312</a:t>
                      </a:r>
                    </a:p>
                  </a:txBody>
                  <a:tcPr marL="5439" marR="5439" marT="54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BFCFA"/>
                    </a:solidFill>
                  </a:tcPr>
                </a:tc>
                <a:tc>
                  <a:txBody>
                    <a:bodyPr/>
                    <a:lstStyle/>
                    <a:p>
                      <a:pPr algn="l" fontAlgn="ctr"/>
                      <a:r>
                        <a:rPr lang="tr-TR" sz="500" b="0" i="0" u="none" strike="noStrike">
                          <a:solidFill>
                            <a:srgbClr val="101010"/>
                          </a:solidFill>
                          <a:effectLst/>
                          <a:latin typeface="Arial" panose="020B0604020202020204" pitchFamily="34" charset="0"/>
                        </a:rPr>
                        <a:t>TOPLUM SAĞLIĞI VE BESLENMESİNDE GÜNCEL YAKLAŞIMLAR (60046002)</a:t>
                      </a:r>
                    </a:p>
                  </a:txBody>
                  <a:tcPr marL="5439" marR="5439" marT="54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BFCFA"/>
                    </a:solidFill>
                  </a:tcPr>
                </a:tc>
                <a:tc>
                  <a:txBody>
                    <a:bodyPr/>
                    <a:lstStyle/>
                    <a:p>
                      <a:pPr algn="ctr" fontAlgn="ctr"/>
                      <a:r>
                        <a:rPr lang="tr-TR" sz="500" b="0" i="0" u="none" strike="noStrike">
                          <a:solidFill>
                            <a:srgbClr val="101010"/>
                          </a:solidFill>
                          <a:effectLst/>
                          <a:latin typeface="Arial" panose="020B0604020202020204" pitchFamily="34" charset="0"/>
                        </a:rPr>
                        <a:t>3</a:t>
                      </a:r>
                    </a:p>
                  </a:txBody>
                  <a:tcPr marL="5439" marR="5439" marT="54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BFCFA"/>
                    </a:solidFill>
                  </a:tcPr>
                </a:tc>
                <a:tc>
                  <a:txBody>
                    <a:bodyPr/>
                    <a:lstStyle/>
                    <a:p>
                      <a:pPr algn="ctr" fontAlgn="ctr"/>
                      <a:r>
                        <a:rPr lang="tr-TR" sz="500" b="0" i="0" u="none" strike="noStrike">
                          <a:solidFill>
                            <a:srgbClr val="101010"/>
                          </a:solidFill>
                          <a:effectLst/>
                          <a:latin typeface="Arial" panose="020B0604020202020204" pitchFamily="34" charset="0"/>
                        </a:rPr>
                        <a:t>6</a:t>
                      </a:r>
                    </a:p>
                  </a:txBody>
                  <a:tcPr marL="5439" marR="5439" marT="54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BFCFA"/>
                    </a:solidFill>
                  </a:tcPr>
                </a:tc>
                <a:tc>
                  <a:txBody>
                    <a:bodyPr/>
                    <a:lstStyle/>
                    <a:p>
                      <a:pPr algn="ctr" fontAlgn="ctr"/>
                      <a:r>
                        <a:rPr lang="tr-TR" sz="500" b="0" i="0" u="none" strike="noStrike">
                          <a:solidFill>
                            <a:srgbClr val="101010"/>
                          </a:solidFill>
                          <a:effectLst/>
                          <a:latin typeface="Arial" panose="020B0604020202020204" pitchFamily="34" charset="0"/>
                        </a:rPr>
                        <a:t>2</a:t>
                      </a:r>
                    </a:p>
                  </a:txBody>
                  <a:tcPr marL="5439" marR="5439" marT="54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BFCFA"/>
                    </a:solidFill>
                  </a:tcPr>
                </a:tc>
                <a:tc>
                  <a:txBody>
                    <a:bodyPr/>
                    <a:lstStyle/>
                    <a:p>
                      <a:pPr algn="ctr" fontAlgn="ctr"/>
                      <a:r>
                        <a:rPr lang="tr-TR" sz="500" b="0" i="0" u="none" strike="noStrike">
                          <a:solidFill>
                            <a:srgbClr val="101010"/>
                          </a:solidFill>
                          <a:effectLst/>
                          <a:latin typeface="Arial" panose="020B0604020202020204" pitchFamily="34" charset="0"/>
                        </a:rPr>
                        <a:t>0</a:t>
                      </a:r>
                    </a:p>
                  </a:txBody>
                  <a:tcPr marL="5439" marR="5439" marT="54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BFCFA"/>
                    </a:solidFill>
                  </a:tcPr>
                </a:tc>
                <a:tc>
                  <a:txBody>
                    <a:bodyPr/>
                    <a:lstStyle/>
                    <a:p>
                      <a:pPr algn="ctr" fontAlgn="ctr"/>
                      <a:r>
                        <a:rPr lang="tr-TR" sz="500" b="0" i="0" u="none" strike="noStrike">
                          <a:solidFill>
                            <a:srgbClr val="101010"/>
                          </a:solidFill>
                          <a:effectLst/>
                          <a:latin typeface="Arial" panose="020B0604020202020204" pitchFamily="34" charset="0"/>
                        </a:rPr>
                        <a:t>2</a:t>
                      </a:r>
                    </a:p>
                  </a:txBody>
                  <a:tcPr marL="5439" marR="5439" marT="54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BFCFA"/>
                    </a:solidFill>
                  </a:tcPr>
                </a:tc>
                <a:tc>
                  <a:txBody>
                    <a:bodyPr/>
                    <a:lstStyle/>
                    <a:p>
                      <a:pPr algn="ctr" fontAlgn="ctr"/>
                      <a:r>
                        <a:rPr lang="tr-TR" sz="500" b="0" i="0" u="none" strike="noStrike">
                          <a:solidFill>
                            <a:srgbClr val="101010"/>
                          </a:solidFill>
                          <a:effectLst/>
                          <a:latin typeface="Arial" panose="020B0604020202020204" pitchFamily="34" charset="0"/>
                        </a:rPr>
                        <a:t>3</a:t>
                      </a:r>
                    </a:p>
                  </a:txBody>
                  <a:tcPr marL="5439" marR="5439" marT="54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BFCFA"/>
                    </a:solidFill>
                  </a:tcPr>
                </a:tc>
                <a:tc>
                  <a:txBody>
                    <a:bodyPr/>
                    <a:lstStyle/>
                    <a:p>
                      <a:pPr algn="l" fontAlgn="ctr"/>
                      <a:r>
                        <a:rPr lang="tr-TR" sz="500" b="0" i="0" u="none" strike="noStrike">
                          <a:solidFill>
                            <a:srgbClr val="101010"/>
                          </a:solidFill>
                          <a:effectLst/>
                          <a:latin typeface="Arial" panose="020B0604020202020204" pitchFamily="34" charset="0"/>
                        </a:rPr>
                        <a:t>Zorunlu</a:t>
                      </a:r>
                    </a:p>
                  </a:txBody>
                  <a:tcPr marL="5439" marR="5439" marT="54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tr-TR" sz="500" b="0" i="0" u="none" strike="noStrike">
                          <a:solidFill>
                            <a:srgbClr val="101010"/>
                          </a:solidFill>
                          <a:effectLst/>
                          <a:latin typeface="Arial" panose="020B0604020202020204" pitchFamily="34" charset="0"/>
                        </a:rPr>
                        <a:t>Meslek</a:t>
                      </a:r>
                    </a:p>
                  </a:txBody>
                  <a:tcPr marL="5439" marR="5439" marT="54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b"/>
                      <a:r>
                        <a:rPr lang="tr-TR" sz="600" b="0" i="0" u="none" strike="noStrike">
                          <a:solidFill>
                            <a:srgbClr val="000000"/>
                          </a:solidFill>
                          <a:effectLst/>
                          <a:latin typeface="Calibri" panose="020F0502020204030204" pitchFamily="34" charset="0"/>
                        </a:rPr>
                        <a:t> </a:t>
                      </a:r>
                    </a:p>
                  </a:txBody>
                  <a:tcPr marL="5439" marR="5439" marT="543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6EE"/>
                    </a:solidFill>
                  </a:tcPr>
                </a:tc>
                <a:tc>
                  <a:txBody>
                    <a:bodyPr/>
                    <a:lstStyle/>
                    <a:p>
                      <a:pPr algn="ctr" fontAlgn="b"/>
                      <a:r>
                        <a:rPr lang="tr-TR" sz="600" b="0" i="0" u="none" strike="noStrike">
                          <a:solidFill>
                            <a:srgbClr val="000000"/>
                          </a:solidFill>
                          <a:effectLst/>
                          <a:latin typeface="Calibri" panose="020F0502020204030204" pitchFamily="34" charset="0"/>
                        </a:rPr>
                        <a:t> </a:t>
                      </a:r>
                    </a:p>
                  </a:txBody>
                  <a:tcPr marL="5439" marR="5439" marT="543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6EE"/>
                    </a:solidFill>
                  </a:tcPr>
                </a:tc>
                <a:tc>
                  <a:txBody>
                    <a:bodyPr/>
                    <a:lstStyle/>
                    <a:p>
                      <a:pPr algn="ctr" fontAlgn="b"/>
                      <a:r>
                        <a:rPr lang="tr-TR" sz="600" b="0" i="0" u="none" strike="noStrike">
                          <a:solidFill>
                            <a:srgbClr val="000000"/>
                          </a:solidFill>
                          <a:effectLst/>
                          <a:latin typeface="Calibri" panose="020F0502020204030204" pitchFamily="34" charset="0"/>
                        </a:rPr>
                        <a:t> </a:t>
                      </a:r>
                    </a:p>
                  </a:txBody>
                  <a:tcPr marL="5439" marR="5439" marT="543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6EE"/>
                    </a:solidFill>
                  </a:tcPr>
                </a:tc>
                <a:tc>
                  <a:txBody>
                    <a:bodyPr/>
                    <a:lstStyle/>
                    <a:p>
                      <a:pPr algn="ctr" fontAlgn="b"/>
                      <a:r>
                        <a:rPr lang="tr-TR" sz="600" b="0" i="0" u="none" strike="noStrike">
                          <a:solidFill>
                            <a:srgbClr val="000000"/>
                          </a:solidFill>
                          <a:effectLst/>
                          <a:latin typeface="Calibri" panose="020F0502020204030204" pitchFamily="34" charset="0"/>
                        </a:rPr>
                        <a:t>PÇ4</a:t>
                      </a:r>
                    </a:p>
                  </a:txBody>
                  <a:tcPr marL="5439" marR="5439" marT="543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6EE"/>
                    </a:solidFill>
                  </a:tcPr>
                </a:tc>
                <a:tc>
                  <a:txBody>
                    <a:bodyPr/>
                    <a:lstStyle/>
                    <a:p>
                      <a:pPr algn="ctr" fontAlgn="b"/>
                      <a:r>
                        <a:rPr lang="tr-TR" sz="600" b="0" i="0" u="none" strike="noStrike">
                          <a:solidFill>
                            <a:srgbClr val="000000"/>
                          </a:solidFill>
                          <a:effectLst/>
                          <a:latin typeface="Calibri" panose="020F0502020204030204" pitchFamily="34" charset="0"/>
                        </a:rPr>
                        <a:t> </a:t>
                      </a:r>
                    </a:p>
                  </a:txBody>
                  <a:tcPr marL="5439" marR="5439" marT="543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6EE"/>
                    </a:solidFill>
                  </a:tcPr>
                </a:tc>
                <a:tc>
                  <a:txBody>
                    <a:bodyPr/>
                    <a:lstStyle/>
                    <a:p>
                      <a:pPr algn="ctr" fontAlgn="b"/>
                      <a:r>
                        <a:rPr lang="tr-TR" sz="600" b="0" i="0" u="none" strike="noStrike">
                          <a:solidFill>
                            <a:srgbClr val="000000"/>
                          </a:solidFill>
                          <a:effectLst/>
                          <a:latin typeface="Calibri" panose="020F0502020204030204" pitchFamily="34" charset="0"/>
                        </a:rPr>
                        <a:t> </a:t>
                      </a:r>
                    </a:p>
                  </a:txBody>
                  <a:tcPr marL="5439" marR="5439" marT="543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6EE"/>
                    </a:solidFill>
                  </a:tcPr>
                </a:tc>
                <a:tc>
                  <a:txBody>
                    <a:bodyPr/>
                    <a:lstStyle/>
                    <a:p>
                      <a:pPr algn="ctr" fontAlgn="b"/>
                      <a:r>
                        <a:rPr lang="tr-TR" sz="600" b="0" i="0" u="none" strike="noStrike">
                          <a:solidFill>
                            <a:srgbClr val="000000"/>
                          </a:solidFill>
                          <a:effectLst/>
                          <a:latin typeface="Calibri" panose="020F0502020204030204" pitchFamily="34" charset="0"/>
                        </a:rPr>
                        <a:t>PÇ7</a:t>
                      </a:r>
                    </a:p>
                  </a:txBody>
                  <a:tcPr marL="5439" marR="5439" marT="543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6EE"/>
                    </a:solidFill>
                  </a:tcPr>
                </a:tc>
                <a:tc>
                  <a:txBody>
                    <a:bodyPr/>
                    <a:lstStyle/>
                    <a:p>
                      <a:pPr algn="ctr" fontAlgn="b"/>
                      <a:r>
                        <a:rPr lang="tr-TR" sz="600" b="0" i="0" u="none" strike="noStrike">
                          <a:solidFill>
                            <a:srgbClr val="000000"/>
                          </a:solidFill>
                          <a:effectLst/>
                          <a:latin typeface="Calibri" panose="020F0502020204030204" pitchFamily="34" charset="0"/>
                        </a:rPr>
                        <a:t> </a:t>
                      </a:r>
                    </a:p>
                  </a:txBody>
                  <a:tcPr marL="5439" marR="5439" marT="543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6EE"/>
                    </a:solidFill>
                  </a:tcPr>
                </a:tc>
                <a:tc>
                  <a:txBody>
                    <a:bodyPr/>
                    <a:lstStyle/>
                    <a:p>
                      <a:pPr algn="ctr" fontAlgn="b"/>
                      <a:r>
                        <a:rPr lang="tr-TR" sz="600" b="0" i="0" u="none" strike="noStrike">
                          <a:solidFill>
                            <a:srgbClr val="000000"/>
                          </a:solidFill>
                          <a:effectLst/>
                          <a:latin typeface="Calibri" panose="020F0502020204030204" pitchFamily="34" charset="0"/>
                        </a:rPr>
                        <a:t> </a:t>
                      </a:r>
                    </a:p>
                  </a:txBody>
                  <a:tcPr marL="5439" marR="5439" marT="543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6EE"/>
                    </a:solidFill>
                  </a:tcPr>
                </a:tc>
                <a:tc>
                  <a:txBody>
                    <a:bodyPr/>
                    <a:lstStyle/>
                    <a:p>
                      <a:pPr algn="ctr" fontAlgn="b"/>
                      <a:r>
                        <a:rPr lang="tr-TR" sz="600" b="0" i="0" u="none" strike="noStrike">
                          <a:solidFill>
                            <a:srgbClr val="000000"/>
                          </a:solidFill>
                          <a:effectLst/>
                          <a:latin typeface="Calibri" panose="020F0502020204030204" pitchFamily="34" charset="0"/>
                        </a:rPr>
                        <a:t> </a:t>
                      </a:r>
                    </a:p>
                  </a:txBody>
                  <a:tcPr marL="5439" marR="5439" marT="543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6EE"/>
                    </a:solidFill>
                  </a:tcPr>
                </a:tc>
                <a:tc>
                  <a:txBody>
                    <a:bodyPr/>
                    <a:lstStyle/>
                    <a:p>
                      <a:pPr algn="ctr" fontAlgn="b"/>
                      <a:r>
                        <a:rPr lang="tr-TR" sz="600" b="0" i="0" u="none" strike="noStrike">
                          <a:solidFill>
                            <a:srgbClr val="000000"/>
                          </a:solidFill>
                          <a:effectLst/>
                          <a:latin typeface="Calibri" panose="020F0502020204030204" pitchFamily="34" charset="0"/>
                        </a:rPr>
                        <a:t> </a:t>
                      </a:r>
                    </a:p>
                  </a:txBody>
                  <a:tcPr marL="5439" marR="5439" marT="543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6EE"/>
                    </a:solidFill>
                  </a:tcPr>
                </a:tc>
                <a:tc>
                  <a:txBody>
                    <a:bodyPr/>
                    <a:lstStyle/>
                    <a:p>
                      <a:pPr algn="ctr" fontAlgn="b"/>
                      <a:r>
                        <a:rPr lang="tr-TR" sz="600" b="0" i="0" u="none" strike="noStrike">
                          <a:solidFill>
                            <a:srgbClr val="000000"/>
                          </a:solidFill>
                          <a:effectLst/>
                          <a:latin typeface="Calibri" panose="020F0502020204030204" pitchFamily="34" charset="0"/>
                        </a:rPr>
                        <a:t> </a:t>
                      </a:r>
                    </a:p>
                  </a:txBody>
                  <a:tcPr marL="5439" marR="5439" marT="543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6EE"/>
                    </a:solidFill>
                  </a:tcPr>
                </a:tc>
                <a:tc>
                  <a:txBody>
                    <a:bodyPr/>
                    <a:lstStyle/>
                    <a:p>
                      <a:pPr algn="ctr" fontAlgn="b"/>
                      <a:r>
                        <a:rPr lang="tr-TR" sz="600" b="0" i="0" u="none" strike="noStrike">
                          <a:solidFill>
                            <a:srgbClr val="000000"/>
                          </a:solidFill>
                          <a:effectLst/>
                          <a:latin typeface="Calibri" panose="020F0502020204030204" pitchFamily="34" charset="0"/>
                        </a:rPr>
                        <a:t> </a:t>
                      </a:r>
                    </a:p>
                  </a:txBody>
                  <a:tcPr marL="5439" marR="5439" marT="543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6EE"/>
                    </a:solidFill>
                  </a:tcPr>
                </a:tc>
                <a:tc>
                  <a:txBody>
                    <a:bodyPr/>
                    <a:lstStyle/>
                    <a:p>
                      <a:pPr algn="ctr" fontAlgn="b"/>
                      <a:r>
                        <a:rPr lang="tr-TR" sz="600" b="0" i="0" u="none" strike="noStrike">
                          <a:solidFill>
                            <a:srgbClr val="000000"/>
                          </a:solidFill>
                          <a:effectLst/>
                          <a:latin typeface="Calibri" panose="020F0502020204030204" pitchFamily="34" charset="0"/>
                        </a:rPr>
                        <a:t> </a:t>
                      </a:r>
                    </a:p>
                  </a:txBody>
                  <a:tcPr marL="5439" marR="5439" marT="543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6EE"/>
                    </a:solidFill>
                  </a:tcPr>
                </a:tc>
                <a:tc>
                  <a:txBody>
                    <a:bodyPr/>
                    <a:lstStyle/>
                    <a:p>
                      <a:pPr algn="ctr" fontAlgn="b"/>
                      <a:r>
                        <a:rPr lang="tr-TR" sz="600" b="0" i="0" u="none" strike="noStrike">
                          <a:solidFill>
                            <a:srgbClr val="000000"/>
                          </a:solidFill>
                          <a:effectLst/>
                          <a:latin typeface="Calibri" panose="020F0502020204030204" pitchFamily="34" charset="0"/>
                        </a:rPr>
                        <a:t> </a:t>
                      </a:r>
                    </a:p>
                  </a:txBody>
                  <a:tcPr marL="5439" marR="5439" marT="5439"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6EE"/>
                    </a:solidFill>
                  </a:tcPr>
                </a:tc>
                <a:tc>
                  <a:txBody>
                    <a:bodyPr/>
                    <a:lstStyle/>
                    <a:p>
                      <a:pPr algn="l" fontAlgn="b"/>
                      <a:endParaRPr lang="tr-TR" sz="600" b="0" i="0" u="none" strike="noStrike">
                        <a:solidFill>
                          <a:srgbClr val="000000"/>
                        </a:solidFill>
                        <a:effectLst/>
                        <a:latin typeface="Calibri" panose="020F0502020204030204" pitchFamily="34" charset="0"/>
                      </a:endParaRPr>
                    </a:p>
                  </a:txBody>
                  <a:tcPr marL="5439" marR="5439" marT="5439" marB="0" anchor="b">
                    <a:lnL>
                      <a:noFill/>
                    </a:lnL>
                    <a:lnR>
                      <a:noFill/>
                    </a:lnR>
                    <a:lnT>
                      <a:noFill/>
                    </a:lnT>
                    <a:lnB>
                      <a:noFill/>
                    </a:lnB>
                  </a:tcPr>
                </a:tc>
                <a:extLst>
                  <a:ext uri="{0D108BD9-81ED-4DB2-BD59-A6C34878D82A}">
                    <a16:rowId xmlns:a16="http://schemas.microsoft.com/office/drawing/2014/main" val="2030120005"/>
                  </a:ext>
                </a:extLst>
              </a:tr>
              <a:tr h="248054">
                <a:tc>
                  <a:txBody>
                    <a:bodyPr/>
                    <a:lstStyle/>
                    <a:p>
                      <a:pPr algn="ctr" fontAlgn="ctr"/>
                      <a:r>
                        <a:rPr lang="tr-TR" sz="500" b="0" i="0" u="none" strike="noStrike">
                          <a:solidFill>
                            <a:srgbClr val="101010"/>
                          </a:solidFill>
                          <a:effectLst/>
                          <a:latin typeface="Arial" panose="020B0604020202020204" pitchFamily="34" charset="0"/>
                        </a:rPr>
                        <a:t>50</a:t>
                      </a:r>
                    </a:p>
                  </a:txBody>
                  <a:tcPr marL="5439" marR="5439" marT="54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tr-TR" sz="500" b="0" i="0" u="none" strike="noStrike">
                          <a:solidFill>
                            <a:srgbClr val="101010"/>
                          </a:solidFill>
                          <a:effectLst/>
                          <a:latin typeface="Arial" panose="020B0604020202020204" pitchFamily="34" charset="0"/>
                        </a:rPr>
                        <a:t>BDY314</a:t>
                      </a:r>
                    </a:p>
                  </a:txBody>
                  <a:tcPr marL="5439" marR="5439" marT="54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tr-TR" sz="500" b="0" i="0" u="none" strike="noStrike">
                          <a:solidFill>
                            <a:srgbClr val="101010"/>
                          </a:solidFill>
                          <a:effectLst/>
                          <a:latin typeface="Arial" panose="020B0604020202020204" pitchFamily="34" charset="0"/>
                        </a:rPr>
                        <a:t>BESLENME EĞİTİMİ VE DANIŞMANLIĞI (60046004)</a:t>
                      </a:r>
                    </a:p>
                  </a:txBody>
                  <a:tcPr marL="5439" marR="5439" marT="54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500" b="0" i="0" u="none" strike="noStrike">
                          <a:solidFill>
                            <a:srgbClr val="101010"/>
                          </a:solidFill>
                          <a:effectLst/>
                          <a:latin typeface="Arial" panose="020B0604020202020204" pitchFamily="34" charset="0"/>
                        </a:rPr>
                        <a:t>3</a:t>
                      </a:r>
                    </a:p>
                  </a:txBody>
                  <a:tcPr marL="5439" marR="5439" marT="54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500" b="0" i="0" u="none" strike="noStrike">
                          <a:solidFill>
                            <a:srgbClr val="101010"/>
                          </a:solidFill>
                          <a:effectLst/>
                          <a:latin typeface="Arial" panose="020B0604020202020204" pitchFamily="34" charset="0"/>
                        </a:rPr>
                        <a:t>6</a:t>
                      </a:r>
                    </a:p>
                  </a:txBody>
                  <a:tcPr marL="5439" marR="5439" marT="54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500" b="0" i="0" u="none" strike="noStrike">
                          <a:solidFill>
                            <a:srgbClr val="101010"/>
                          </a:solidFill>
                          <a:effectLst/>
                          <a:latin typeface="Arial" panose="020B0604020202020204" pitchFamily="34" charset="0"/>
                        </a:rPr>
                        <a:t>3</a:t>
                      </a:r>
                    </a:p>
                  </a:txBody>
                  <a:tcPr marL="5439" marR="5439" marT="54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500" b="0" i="0" u="none" strike="noStrike">
                          <a:solidFill>
                            <a:srgbClr val="101010"/>
                          </a:solidFill>
                          <a:effectLst/>
                          <a:latin typeface="Arial" panose="020B0604020202020204" pitchFamily="34" charset="0"/>
                        </a:rPr>
                        <a:t>0</a:t>
                      </a:r>
                    </a:p>
                  </a:txBody>
                  <a:tcPr marL="5439" marR="5439" marT="54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500" b="0" i="0" u="none" strike="noStrike">
                          <a:solidFill>
                            <a:srgbClr val="101010"/>
                          </a:solidFill>
                          <a:effectLst/>
                          <a:latin typeface="Arial" panose="020B0604020202020204" pitchFamily="34" charset="0"/>
                        </a:rPr>
                        <a:t>3</a:t>
                      </a:r>
                    </a:p>
                  </a:txBody>
                  <a:tcPr marL="5439" marR="5439" marT="54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500" b="0" i="0" u="none" strike="noStrike">
                          <a:solidFill>
                            <a:srgbClr val="101010"/>
                          </a:solidFill>
                          <a:effectLst/>
                          <a:latin typeface="Arial" panose="020B0604020202020204" pitchFamily="34" charset="0"/>
                        </a:rPr>
                        <a:t>3</a:t>
                      </a:r>
                    </a:p>
                  </a:txBody>
                  <a:tcPr marL="5439" marR="5439" marT="54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tr-TR" sz="500" b="0" i="0" u="none" strike="noStrike">
                          <a:solidFill>
                            <a:srgbClr val="101010"/>
                          </a:solidFill>
                          <a:effectLst/>
                          <a:latin typeface="Arial" panose="020B0604020202020204" pitchFamily="34" charset="0"/>
                        </a:rPr>
                        <a:t>Zorunlu</a:t>
                      </a:r>
                    </a:p>
                  </a:txBody>
                  <a:tcPr marL="5439" marR="5439" marT="54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tr-TR" sz="500" b="0" i="0" u="none" strike="noStrike">
                          <a:solidFill>
                            <a:srgbClr val="101010"/>
                          </a:solidFill>
                          <a:effectLst/>
                          <a:latin typeface="Arial" panose="020B0604020202020204" pitchFamily="34" charset="0"/>
                        </a:rPr>
                        <a:t>Meslek</a:t>
                      </a:r>
                    </a:p>
                  </a:txBody>
                  <a:tcPr marL="5439" marR="5439" marT="54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l" fontAlgn="b"/>
                      <a:r>
                        <a:rPr lang="tr-TR" sz="600" b="0" i="0" u="none" strike="noStrike">
                          <a:solidFill>
                            <a:srgbClr val="000000"/>
                          </a:solidFill>
                          <a:effectLst/>
                          <a:latin typeface="Calibri" panose="020F0502020204030204" pitchFamily="34" charset="0"/>
                        </a:rPr>
                        <a:t>PÇ1</a:t>
                      </a:r>
                    </a:p>
                  </a:txBody>
                  <a:tcPr marL="5439" marR="5439" marT="543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6EE"/>
                    </a:solidFill>
                  </a:tcPr>
                </a:tc>
                <a:tc>
                  <a:txBody>
                    <a:bodyPr/>
                    <a:lstStyle/>
                    <a:p>
                      <a:pPr algn="l" fontAlgn="b"/>
                      <a:r>
                        <a:rPr lang="tr-TR" sz="600" b="0" i="0" u="none" strike="noStrike">
                          <a:solidFill>
                            <a:srgbClr val="000000"/>
                          </a:solidFill>
                          <a:effectLst/>
                          <a:latin typeface="Calibri" panose="020F0502020204030204" pitchFamily="34" charset="0"/>
                        </a:rPr>
                        <a:t>PÇ2</a:t>
                      </a:r>
                    </a:p>
                  </a:txBody>
                  <a:tcPr marL="5439" marR="5439" marT="543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6EE"/>
                    </a:solidFill>
                  </a:tcPr>
                </a:tc>
                <a:tc>
                  <a:txBody>
                    <a:bodyPr/>
                    <a:lstStyle/>
                    <a:p>
                      <a:pPr algn="l" fontAlgn="b"/>
                      <a:r>
                        <a:rPr lang="tr-TR" sz="600" b="0" i="0" u="none" strike="noStrike">
                          <a:solidFill>
                            <a:srgbClr val="000000"/>
                          </a:solidFill>
                          <a:effectLst/>
                          <a:latin typeface="Calibri" panose="020F0502020204030204" pitchFamily="34" charset="0"/>
                        </a:rPr>
                        <a:t> </a:t>
                      </a:r>
                    </a:p>
                  </a:txBody>
                  <a:tcPr marL="5439" marR="5439" marT="543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6EE"/>
                    </a:solidFill>
                  </a:tcPr>
                </a:tc>
                <a:tc>
                  <a:txBody>
                    <a:bodyPr/>
                    <a:lstStyle/>
                    <a:p>
                      <a:pPr algn="l" fontAlgn="b"/>
                      <a:r>
                        <a:rPr lang="tr-TR" sz="600" b="0" i="0" u="none" strike="noStrike">
                          <a:solidFill>
                            <a:srgbClr val="000000"/>
                          </a:solidFill>
                          <a:effectLst/>
                          <a:latin typeface="Calibri" panose="020F0502020204030204" pitchFamily="34" charset="0"/>
                        </a:rPr>
                        <a:t>PÇ4</a:t>
                      </a:r>
                    </a:p>
                  </a:txBody>
                  <a:tcPr marL="5439" marR="5439" marT="543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6EE"/>
                    </a:solidFill>
                  </a:tcPr>
                </a:tc>
                <a:tc>
                  <a:txBody>
                    <a:bodyPr/>
                    <a:lstStyle/>
                    <a:p>
                      <a:pPr algn="l" fontAlgn="b"/>
                      <a:r>
                        <a:rPr lang="tr-TR" sz="600" b="0" i="0" u="none" strike="noStrike">
                          <a:solidFill>
                            <a:srgbClr val="000000"/>
                          </a:solidFill>
                          <a:effectLst/>
                          <a:latin typeface="Calibri" panose="020F0502020204030204" pitchFamily="34" charset="0"/>
                        </a:rPr>
                        <a:t> </a:t>
                      </a:r>
                    </a:p>
                  </a:txBody>
                  <a:tcPr marL="5439" marR="5439" marT="543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6EE"/>
                    </a:solidFill>
                  </a:tcPr>
                </a:tc>
                <a:tc>
                  <a:txBody>
                    <a:bodyPr/>
                    <a:lstStyle/>
                    <a:p>
                      <a:pPr algn="l" fontAlgn="b"/>
                      <a:r>
                        <a:rPr lang="tr-TR" sz="600" b="0" i="0" u="none" strike="noStrike">
                          <a:solidFill>
                            <a:srgbClr val="000000"/>
                          </a:solidFill>
                          <a:effectLst/>
                          <a:latin typeface="Calibri" panose="020F0502020204030204" pitchFamily="34" charset="0"/>
                        </a:rPr>
                        <a:t>PÇ6</a:t>
                      </a:r>
                    </a:p>
                  </a:txBody>
                  <a:tcPr marL="5439" marR="5439" marT="543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6EE"/>
                    </a:solidFill>
                  </a:tcPr>
                </a:tc>
                <a:tc>
                  <a:txBody>
                    <a:bodyPr/>
                    <a:lstStyle/>
                    <a:p>
                      <a:pPr algn="l" fontAlgn="b"/>
                      <a:r>
                        <a:rPr lang="tr-TR" sz="600" b="0" i="0" u="none" strike="noStrike">
                          <a:solidFill>
                            <a:srgbClr val="000000"/>
                          </a:solidFill>
                          <a:effectLst/>
                          <a:latin typeface="Calibri" panose="020F0502020204030204" pitchFamily="34" charset="0"/>
                        </a:rPr>
                        <a:t>PÇ7</a:t>
                      </a:r>
                    </a:p>
                  </a:txBody>
                  <a:tcPr marL="5439" marR="5439" marT="543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6EE"/>
                    </a:solidFill>
                  </a:tcPr>
                </a:tc>
                <a:tc>
                  <a:txBody>
                    <a:bodyPr/>
                    <a:lstStyle/>
                    <a:p>
                      <a:pPr algn="l" fontAlgn="b"/>
                      <a:r>
                        <a:rPr lang="tr-TR" sz="600" b="0" i="0" u="none" strike="noStrike">
                          <a:solidFill>
                            <a:srgbClr val="000000"/>
                          </a:solidFill>
                          <a:effectLst/>
                          <a:latin typeface="Calibri" panose="020F0502020204030204" pitchFamily="34" charset="0"/>
                        </a:rPr>
                        <a:t> </a:t>
                      </a:r>
                    </a:p>
                  </a:txBody>
                  <a:tcPr marL="5439" marR="5439" marT="543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6EE"/>
                    </a:solidFill>
                  </a:tcPr>
                </a:tc>
                <a:tc>
                  <a:txBody>
                    <a:bodyPr/>
                    <a:lstStyle/>
                    <a:p>
                      <a:pPr algn="l" fontAlgn="b"/>
                      <a:r>
                        <a:rPr lang="tr-TR" sz="600" b="0" i="0" u="none" strike="noStrike">
                          <a:solidFill>
                            <a:srgbClr val="000000"/>
                          </a:solidFill>
                          <a:effectLst/>
                          <a:latin typeface="Calibri" panose="020F0502020204030204" pitchFamily="34" charset="0"/>
                        </a:rPr>
                        <a:t> </a:t>
                      </a:r>
                    </a:p>
                  </a:txBody>
                  <a:tcPr marL="5439" marR="5439" marT="543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6EE"/>
                    </a:solidFill>
                  </a:tcPr>
                </a:tc>
                <a:tc>
                  <a:txBody>
                    <a:bodyPr/>
                    <a:lstStyle/>
                    <a:p>
                      <a:pPr algn="l" fontAlgn="b"/>
                      <a:r>
                        <a:rPr lang="tr-TR" sz="600" b="0" i="0" u="none" strike="noStrike">
                          <a:solidFill>
                            <a:srgbClr val="000000"/>
                          </a:solidFill>
                          <a:effectLst/>
                          <a:latin typeface="Calibri" panose="020F0502020204030204" pitchFamily="34" charset="0"/>
                        </a:rPr>
                        <a:t>PÇ10</a:t>
                      </a:r>
                    </a:p>
                  </a:txBody>
                  <a:tcPr marL="5439" marR="5439" marT="543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6EE"/>
                    </a:solidFill>
                  </a:tcPr>
                </a:tc>
                <a:tc>
                  <a:txBody>
                    <a:bodyPr/>
                    <a:lstStyle/>
                    <a:p>
                      <a:pPr algn="l" fontAlgn="b"/>
                      <a:r>
                        <a:rPr lang="tr-TR" sz="600" b="0" i="0" u="none" strike="noStrike">
                          <a:solidFill>
                            <a:srgbClr val="000000"/>
                          </a:solidFill>
                          <a:effectLst/>
                          <a:latin typeface="Calibri" panose="020F0502020204030204" pitchFamily="34" charset="0"/>
                        </a:rPr>
                        <a:t> </a:t>
                      </a:r>
                    </a:p>
                  </a:txBody>
                  <a:tcPr marL="5439" marR="5439" marT="543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6EE"/>
                    </a:solidFill>
                  </a:tcPr>
                </a:tc>
                <a:tc>
                  <a:txBody>
                    <a:bodyPr/>
                    <a:lstStyle/>
                    <a:p>
                      <a:pPr algn="l" fontAlgn="b"/>
                      <a:r>
                        <a:rPr lang="tr-TR" sz="600" b="0" i="0" u="none" strike="noStrike">
                          <a:solidFill>
                            <a:srgbClr val="000000"/>
                          </a:solidFill>
                          <a:effectLst/>
                          <a:latin typeface="Calibri" panose="020F0502020204030204" pitchFamily="34" charset="0"/>
                        </a:rPr>
                        <a:t> </a:t>
                      </a:r>
                    </a:p>
                  </a:txBody>
                  <a:tcPr marL="5439" marR="5439" marT="543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6EE"/>
                    </a:solidFill>
                  </a:tcPr>
                </a:tc>
                <a:tc>
                  <a:txBody>
                    <a:bodyPr/>
                    <a:lstStyle/>
                    <a:p>
                      <a:pPr algn="l" fontAlgn="b"/>
                      <a:r>
                        <a:rPr lang="tr-TR" sz="600" b="0" i="0" u="none" strike="noStrike">
                          <a:solidFill>
                            <a:srgbClr val="000000"/>
                          </a:solidFill>
                          <a:effectLst/>
                          <a:latin typeface="Calibri" panose="020F0502020204030204" pitchFamily="34" charset="0"/>
                        </a:rPr>
                        <a:t> </a:t>
                      </a:r>
                    </a:p>
                  </a:txBody>
                  <a:tcPr marL="5439" marR="5439" marT="543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6EE"/>
                    </a:solidFill>
                  </a:tcPr>
                </a:tc>
                <a:tc>
                  <a:txBody>
                    <a:bodyPr/>
                    <a:lstStyle/>
                    <a:p>
                      <a:pPr algn="l" fontAlgn="b"/>
                      <a:r>
                        <a:rPr lang="tr-TR" sz="600" b="0" i="0" u="none" strike="noStrike">
                          <a:solidFill>
                            <a:srgbClr val="000000"/>
                          </a:solidFill>
                          <a:effectLst/>
                          <a:latin typeface="Calibri" panose="020F0502020204030204" pitchFamily="34" charset="0"/>
                        </a:rPr>
                        <a:t> </a:t>
                      </a:r>
                    </a:p>
                  </a:txBody>
                  <a:tcPr marL="5439" marR="5439" marT="543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6EE"/>
                    </a:solidFill>
                  </a:tcPr>
                </a:tc>
                <a:tc>
                  <a:txBody>
                    <a:bodyPr/>
                    <a:lstStyle/>
                    <a:p>
                      <a:pPr algn="l" fontAlgn="b"/>
                      <a:r>
                        <a:rPr lang="tr-TR" sz="600" b="0" i="0" u="none" strike="noStrike">
                          <a:solidFill>
                            <a:srgbClr val="000000"/>
                          </a:solidFill>
                          <a:effectLst/>
                          <a:latin typeface="Calibri" panose="020F0502020204030204" pitchFamily="34" charset="0"/>
                        </a:rPr>
                        <a:t>PÇ15</a:t>
                      </a:r>
                    </a:p>
                  </a:txBody>
                  <a:tcPr marL="5439" marR="5439" marT="5439"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6EE"/>
                    </a:solidFill>
                  </a:tcPr>
                </a:tc>
                <a:tc>
                  <a:txBody>
                    <a:bodyPr/>
                    <a:lstStyle/>
                    <a:p>
                      <a:pPr algn="l" fontAlgn="b"/>
                      <a:endParaRPr lang="tr-TR" sz="600" b="0" i="0" u="none" strike="noStrike">
                        <a:solidFill>
                          <a:srgbClr val="000000"/>
                        </a:solidFill>
                        <a:effectLst/>
                        <a:latin typeface="Calibri" panose="020F0502020204030204" pitchFamily="34" charset="0"/>
                      </a:endParaRPr>
                    </a:p>
                  </a:txBody>
                  <a:tcPr marL="5439" marR="5439" marT="5439" marB="0" anchor="b">
                    <a:lnL>
                      <a:noFill/>
                    </a:lnL>
                    <a:lnR>
                      <a:noFill/>
                    </a:lnR>
                    <a:lnT>
                      <a:noFill/>
                    </a:lnT>
                    <a:lnB>
                      <a:noFill/>
                    </a:lnB>
                  </a:tcPr>
                </a:tc>
                <a:extLst>
                  <a:ext uri="{0D108BD9-81ED-4DB2-BD59-A6C34878D82A}">
                    <a16:rowId xmlns:a16="http://schemas.microsoft.com/office/drawing/2014/main" val="1246612278"/>
                  </a:ext>
                </a:extLst>
              </a:tr>
              <a:tr h="248054">
                <a:tc>
                  <a:txBody>
                    <a:bodyPr/>
                    <a:lstStyle/>
                    <a:p>
                      <a:pPr algn="ctr" fontAlgn="ctr"/>
                      <a:r>
                        <a:rPr lang="tr-TR" sz="500" b="0" i="0" u="none" strike="noStrike">
                          <a:solidFill>
                            <a:srgbClr val="101010"/>
                          </a:solidFill>
                          <a:effectLst/>
                          <a:latin typeface="Arial" panose="020B0604020202020204" pitchFamily="34" charset="0"/>
                        </a:rPr>
                        <a:t>51</a:t>
                      </a:r>
                    </a:p>
                  </a:txBody>
                  <a:tcPr marL="5439" marR="5439" marT="54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BFCFA"/>
                    </a:solidFill>
                  </a:tcPr>
                </a:tc>
                <a:tc>
                  <a:txBody>
                    <a:bodyPr/>
                    <a:lstStyle/>
                    <a:p>
                      <a:pPr algn="l" fontAlgn="ctr"/>
                      <a:r>
                        <a:rPr lang="tr-TR" sz="500" b="0" i="0" u="none" strike="noStrike">
                          <a:solidFill>
                            <a:srgbClr val="101010"/>
                          </a:solidFill>
                          <a:effectLst/>
                          <a:latin typeface="Arial" panose="020B0604020202020204" pitchFamily="34" charset="0"/>
                        </a:rPr>
                        <a:t>BDY316</a:t>
                      </a:r>
                    </a:p>
                  </a:txBody>
                  <a:tcPr marL="5439" marR="5439" marT="54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BFCFA"/>
                    </a:solidFill>
                  </a:tcPr>
                </a:tc>
                <a:tc>
                  <a:txBody>
                    <a:bodyPr/>
                    <a:lstStyle/>
                    <a:p>
                      <a:pPr algn="l" fontAlgn="ctr"/>
                      <a:r>
                        <a:rPr lang="tr-TR" sz="500" b="0" i="0" u="none" strike="noStrike">
                          <a:solidFill>
                            <a:srgbClr val="101010"/>
                          </a:solidFill>
                          <a:effectLst/>
                          <a:latin typeface="Arial" panose="020B0604020202020204" pitchFamily="34" charset="0"/>
                        </a:rPr>
                        <a:t>BİYOİSTATİSTİK (60046006)</a:t>
                      </a:r>
                    </a:p>
                  </a:txBody>
                  <a:tcPr marL="5439" marR="5439" marT="54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BFCFA"/>
                    </a:solidFill>
                  </a:tcPr>
                </a:tc>
                <a:tc>
                  <a:txBody>
                    <a:bodyPr/>
                    <a:lstStyle/>
                    <a:p>
                      <a:pPr algn="ctr" fontAlgn="ctr"/>
                      <a:r>
                        <a:rPr lang="tr-TR" sz="500" b="0" i="0" u="none" strike="noStrike">
                          <a:solidFill>
                            <a:srgbClr val="101010"/>
                          </a:solidFill>
                          <a:effectLst/>
                          <a:latin typeface="Arial" panose="020B0604020202020204" pitchFamily="34" charset="0"/>
                        </a:rPr>
                        <a:t>3</a:t>
                      </a:r>
                    </a:p>
                  </a:txBody>
                  <a:tcPr marL="5439" marR="5439" marT="54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BFCFA"/>
                    </a:solidFill>
                  </a:tcPr>
                </a:tc>
                <a:tc>
                  <a:txBody>
                    <a:bodyPr/>
                    <a:lstStyle/>
                    <a:p>
                      <a:pPr algn="ctr" fontAlgn="ctr"/>
                      <a:r>
                        <a:rPr lang="tr-TR" sz="500" b="0" i="0" u="none" strike="noStrike">
                          <a:solidFill>
                            <a:srgbClr val="101010"/>
                          </a:solidFill>
                          <a:effectLst/>
                          <a:latin typeface="Arial" panose="020B0604020202020204" pitchFamily="34" charset="0"/>
                        </a:rPr>
                        <a:t>6</a:t>
                      </a:r>
                    </a:p>
                  </a:txBody>
                  <a:tcPr marL="5439" marR="5439" marT="54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BFCFA"/>
                    </a:solidFill>
                  </a:tcPr>
                </a:tc>
                <a:tc>
                  <a:txBody>
                    <a:bodyPr/>
                    <a:lstStyle/>
                    <a:p>
                      <a:pPr algn="ctr" fontAlgn="ctr"/>
                      <a:r>
                        <a:rPr lang="tr-TR" sz="500" b="0" i="0" u="none" strike="noStrike">
                          <a:solidFill>
                            <a:srgbClr val="101010"/>
                          </a:solidFill>
                          <a:effectLst/>
                          <a:latin typeface="Arial" panose="020B0604020202020204" pitchFamily="34" charset="0"/>
                        </a:rPr>
                        <a:t>2</a:t>
                      </a:r>
                    </a:p>
                  </a:txBody>
                  <a:tcPr marL="5439" marR="5439" marT="54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BFCFA"/>
                    </a:solidFill>
                  </a:tcPr>
                </a:tc>
                <a:tc>
                  <a:txBody>
                    <a:bodyPr/>
                    <a:lstStyle/>
                    <a:p>
                      <a:pPr algn="ctr" fontAlgn="ctr"/>
                      <a:r>
                        <a:rPr lang="tr-TR" sz="500" b="0" i="0" u="none" strike="noStrike">
                          <a:solidFill>
                            <a:srgbClr val="101010"/>
                          </a:solidFill>
                          <a:effectLst/>
                          <a:latin typeface="Arial" panose="020B0604020202020204" pitchFamily="34" charset="0"/>
                        </a:rPr>
                        <a:t>0</a:t>
                      </a:r>
                    </a:p>
                  </a:txBody>
                  <a:tcPr marL="5439" marR="5439" marT="54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BFCFA"/>
                    </a:solidFill>
                  </a:tcPr>
                </a:tc>
                <a:tc>
                  <a:txBody>
                    <a:bodyPr/>
                    <a:lstStyle/>
                    <a:p>
                      <a:pPr algn="ctr" fontAlgn="ctr"/>
                      <a:r>
                        <a:rPr lang="tr-TR" sz="500" b="0" i="0" u="none" strike="noStrike">
                          <a:solidFill>
                            <a:srgbClr val="101010"/>
                          </a:solidFill>
                          <a:effectLst/>
                          <a:latin typeface="Arial" panose="020B0604020202020204" pitchFamily="34" charset="0"/>
                        </a:rPr>
                        <a:t>2</a:t>
                      </a:r>
                    </a:p>
                  </a:txBody>
                  <a:tcPr marL="5439" marR="5439" marT="54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BFCFA"/>
                    </a:solidFill>
                  </a:tcPr>
                </a:tc>
                <a:tc>
                  <a:txBody>
                    <a:bodyPr/>
                    <a:lstStyle/>
                    <a:p>
                      <a:pPr algn="ctr" fontAlgn="ctr"/>
                      <a:r>
                        <a:rPr lang="tr-TR" sz="500" b="0" i="0" u="none" strike="noStrike">
                          <a:solidFill>
                            <a:srgbClr val="101010"/>
                          </a:solidFill>
                          <a:effectLst/>
                          <a:latin typeface="Arial" panose="020B0604020202020204" pitchFamily="34" charset="0"/>
                        </a:rPr>
                        <a:t>2</a:t>
                      </a:r>
                    </a:p>
                  </a:txBody>
                  <a:tcPr marL="5439" marR="5439" marT="54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BFCFA"/>
                    </a:solidFill>
                  </a:tcPr>
                </a:tc>
                <a:tc>
                  <a:txBody>
                    <a:bodyPr/>
                    <a:lstStyle/>
                    <a:p>
                      <a:pPr algn="l" fontAlgn="ctr"/>
                      <a:r>
                        <a:rPr lang="tr-TR" sz="500" b="0" i="0" u="none" strike="noStrike">
                          <a:solidFill>
                            <a:srgbClr val="101010"/>
                          </a:solidFill>
                          <a:effectLst/>
                          <a:latin typeface="Arial" panose="020B0604020202020204" pitchFamily="34" charset="0"/>
                        </a:rPr>
                        <a:t>Zorunlu</a:t>
                      </a:r>
                    </a:p>
                  </a:txBody>
                  <a:tcPr marL="5439" marR="5439" marT="54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tr-TR" sz="500" b="0" i="0" u="none" strike="noStrike">
                          <a:solidFill>
                            <a:srgbClr val="101010"/>
                          </a:solidFill>
                          <a:effectLst/>
                          <a:latin typeface="Arial" panose="020B0604020202020204" pitchFamily="34" charset="0"/>
                        </a:rPr>
                        <a:t>Diğer</a:t>
                      </a:r>
                    </a:p>
                  </a:txBody>
                  <a:tcPr marL="5439" marR="5439" marT="54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l" fontAlgn="b"/>
                      <a:r>
                        <a:rPr lang="tr-TR" sz="600" b="0" i="0" u="none" strike="noStrike">
                          <a:solidFill>
                            <a:srgbClr val="000000"/>
                          </a:solidFill>
                          <a:effectLst/>
                          <a:latin typeface="Calibri" panose="020F0502020204030204" pitchFamily="34" charset="0"/>
                        </a:rPr>
                        <a:t> </a:t>
                      </a:r>
                    </a:p>
                  </a:txBody>
                  <a:tcPr marL="5439" marR="5439" marT="543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6EE"/>
                    </a:solidFill>
                  </a:tcPr>
                </a:tc>
                <a:tc>
                  <a:txBody>
                    <a:bodyPr/>
                    <a:lstStyle/>
                    <a:p>
                      <a:pPr algn="l" fontAlgn="b"/>
                      <a:r>
                        <a:rPr lang="tr-TR" sz="600" b="0" i="0" u="none" strike="noStrike">
                          <a:solidFill>
                            <a:srgbClr val="000000"/>
                          </a:solidFill>
                          <a:effectLst/>
                          <a:latin typeface="Calibri" panose="020F0502020204030204" pitchFamily="34" charset="0"/>
                        </a:rPr>
                        <a:t> </a:t>
                      </a:r>
                    </a:p>
                  </a:txBody>
                  <a:tcPr marL="5439" marR="5439" marT="543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6EE"/>
                    </a:solidFill>
                  </a:tcPr>
                </a:tc>
                <a:tc>
                  <a:txBody>
                    <a:bodyPr/>
                    <a:lstStyle/>
                    <a:p>
                      <a:pPr algn="l" fontAlgn="b"/>
                      <a:r>
                        <a:rPr lang="tr-TR" sz="600" b="0" i="0" u="none" strike="noStrike">
                          <a:solidFill>
                            <a:srgbClr val="000000"/>
                          </a:solidFill>
                          <a:effectLst/>
                          <a:latin typeface="Calibri" panose="020F0502020204030204" pitchFamily="34" charset="0"/>
                        </a:rPr>
                        <a:t> </a:t>
                      </a:r>
                    </a:p>
                  </a:txBody>
                  <a:tcPr marL="5439" marR="5439" marT="543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6EE"/>
                    </a:solidFill>
                  </a:tcPr>
                </a:tc>
                <a:tc>
                  <a:txBody>
                    <a:bodyPr/>
                    <a:lstStyle/>
                    <a:p>
                      <a:pPr algn="l" fontAlgn="b"/>
                      <a:r>
                        <a:rPr lang="tr-TR" sz="600" b="0" i="0" u="none" strike="noStrike">
                          <a:solidFill>
                            <a:srgbClr val="000000"/>
                          </a:solidFill>
                          <a:effectLst/>
                          <a:latin typeface="Calibri" panose="020F0502020204030204" pitchFamily="34" charset="0"/>
                        </a:rPr>
                        <a:t>PÇ4</a:t>
                      </a:r>
                    </a:p>
                  </a:txBody>
                  <a:tcPr marL="5439" marR="5439" marT="543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6EE"/>
                    </a:solidFill>
                  </a:tcPr>
                </a:tc>
                <a:tc>
                  <a:txBody>
                    <a:bodyPr/>
                    <a:lstStyle/>
                    <a:p>
                      <a:pPr algn="l" fontAlgn="b"/>
                      <a:r>
                        <a:rPr lang="tr-TR" sz="600" b="0" i="0" u="none" strike="noStrike">
                          <a:solidFill>
                            <a:srgbClr val="000000"/>
                          </a:solidFill>
                          <a:effectLst/>
                          <a:latin typeface="Calibri" panose="020F0502020204030204" pitchFamily="34" charset="0"/>
                        </a:rPr>
                        <a:t> </a:t>
                      </a:r>
                    </a:p>
                  </a:txBody>
                  <a:tcPr marL="5439" marR="5439" marT="543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6EE"/>
                    </a:solidFill>
                  </a:tcPr>
                </a:tc>
                <a:tc>
                  <a:txBody>
                    <a:bodyPr/>
                    <a:lstStyle/>
                    <a:p>
                      <a:pPr algn="l" fontAlgn="b"/>
                      <a:r>
                        <a:rPr lang="tr-TR" sz="600" b="0" i="0" u="none" strike="noStrike">
                          <a:solidFill>
                            <a:srgbClr val="000000"/>
                          </a:solidFill>
                          <a:effectLst/>
                          <a:latin typeface="Calibri" panose="020F0502020204030204" pitchFamily="34" charset="0"/>
                        </a:rPr>
                        <a:t> </a:t>
                      </a:r>
                    </a:p>
                  </a:txBody>
                  <a:tcPr marL="5439" marR="5439" marT="543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6EE"/>
                    </a:solidFill>
                  </a:tcPr>
                </a:tc>
                <a:tc>
                  <a:txBody>
                    <a:bodyPr/>
                    <a:lstStyle/>
                    <a:p>
                      <a:pPr algn="l" fontAlgn="b"/>
                      <a:r>
                        <a:rPr lang="tr-TR" sz="600" b="0" i="0" u="none" strike="noStrike">
                          <a:solidFill>
                            <a:srgbClr val="000000"/>
                          </a:solidFill>
                          <a:effectLst/>
                          <a:latin typeface="Calibri" panose="020F0502020204030204" pitchFamily="34" charset="0"/>
                        </a:rPr>
                        <a:t>PÇ7</a:t>
                      </a:r>
                    </a:p>
                  </a:txBody>
                  <a:tcPr marL="5439" marR="5439" marT="543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6EE"/>
                    </a:solidFill>
                  </a:tcPr>
                </a:tc>
                <a:tc>
                  <a:txBody>
                    <a:bodyPr/>
                    <a:lstStyle/>
                    <a:p>
                      <a:pPr algn="l" fontAlgn="b"/>
                      <a:r>
                        <a:rPr lang="tr-TR" sz="600" b="0" i="0" u="none" strike="noStrike">
                          <a:solidFill>
                            <a:srgbClr val="000000"/>
                          </a:solidFill>
                          <a:effectLst/>
                          <a:latin typeface="Calibri" panose="020F0502020204030204" pitchFamily="34" charset="0"/>
                        </a:rPr>
                        <a:t>PÇ8</a:t>
                      </a:r>
                    </a:p>
                  </a:txBody>
                  <a:tcPr marL="5439" marR="5439" marT="543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6EE"/>
                    </a:solidFill>
                  </a:tcPr>
                </a:tc>
                <a:tc>
                  <a:txBody>
                    <a:bodyPr/>
                    <a:lstStyle/>
                    <a:p>
                      <a:pPr algn="l" fontAlgn="b"/>
                      <a:r>
                        <a:rPr lang="tr-TR" sz="600" b="0" i="0" u="none" strike="noStrike">
                          <a:solidFill>
                            <a:srgbClr val="000000"/>
                          </a:solidFill>
                          <a:effectLst/>
                          <a:latin typeface="Calibri" panose="020F0502020204030204" pitchFamily="34" charset="0"/>
                        </a:rPr>
                        <a:t> </a:t>
                      </a:r>
                    </a:p>
                  </a:txBody>
                  <a:tcPr marL="5439" marR="5439" marT="543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6EE"/>
                    </a:solidFill>
                  </a:tcPr>
                </a:tc>
                <a:tc>
                  <a:txBody>
                    <a:bodyPr/>
                    <a:lstStyle/>
                    <a:p>
                      <a:pPr algn="l" fontAlgn="b"/>
                      <a:r>
                        <a:rPr lang="tr-TR" sz="600" b="0" i="0" u="none" strike="noStrike">
                          <a:solidFill>
                            <a:srgbClr val="000000"/>
                          </a:solidFill>
                          <a:effectLst/>
                          <a:latin typeface="Calibri" panose="020F0502020204030204" pitchFamily="34" charset="0"/>
                        </a:rPr>
                        <a:t> </a:t>
                      </a:r>
                    </a:p>
                  </a:txBody>
                  <a:tcPr marL="5439" marR="5439" marT="543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6EE"/>
                    </a:solidFill>
                  </a:tcPr>
                </a:tc>
                <a:tc>
                  <a:txBody>
                    <a:bodyPr/>
                    <a:lstStyle/>
                    <a:p>
                      <a:pPr algn="l" fontAlgn="b"/>
                      <a:r>
                        <a:rPr lang="tr-TR" sz="600" b="0" i="0" u="none" strike="noStrike">
                          <a:solidFill>
                            <a:srgbClr val="000000"/>
                          </a:solidFill>
                          <a:effectLst/>
                          <a:latin typeface="Calibri" panose="020F0502020204030204" pitchFamily="34" charset="0"/>
                        </a:rPr>
                        <a:t> </a:t>
                      </a:r>
                    </a:p>
                  </a:txBody>
                  <a:tcPr marL="5439" marR="5439" marT="543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6EE"/>
                    </a:solidFill>
                  </a:tcPr>
                </a:tc>
                <a:tc>
                  <a:txBody>
                    <a:bodyPr/>
                    <a:lstStyle/>
                    <a:p>
                      <a:pPr algn="l" fontAlgn="b"/>
                      <a:r>
                        <a:rPr lang="tr-TR" sz="600" b="0" i="0" u="none" strike="noStrike">
                          <a:solidFill>
                            <a:srgbClr val="000000"/>
                          </a:solidFill>
                          <a:effectLst/>
                          <a:latin typeface="Calibri" panose="020F0502020204030204" pitchFamily="34" charset="0"/>
                        </a:rPr>
                        <a:t>PÇ12</a:t>
                      </a:r>
                    </a:p>
                  </a:txBody>
                  <a:tcPr marL="5439" marR="5439" marT="543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6EE"/>
                    </a:solidFill>
                  </a:tcPr>
                </a:tc>
                <a:tc>
                  <a:txBody>
                    <a:bodyPr/>
                    <a:lstStyle/>
                    <a:p>
                      <a:pPr algn="l" fontAlgn="b"/>
                      <a:r>
                        <a:rPr lang="tr-TR" sz="600" b="0" i="0" u="none" strike="noStrike">
                          <a:solidFill>
                            <a:srgbClr val="000000"/>
                          </a:solidFill>
                          <a:effectLst/>
                          <a:latin typeface="Calibri" panose="020F0502020204030204" pitchFamily="34" charset="0"/>
                        </a:rPr>
                        <a:t> </a:t>
                      </a:r>
                    </a:p>
                  </a:txBody>
                  <a:tcPr marL="5439" marR="5439" marT="543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6EE"/>
                    </a:solidFill>
                  </a:tcPr>
                </a:tc>
                <a:tc>
                  <a:txBody>
                    <a:bodyPr/>
                    <a:lstStyle/>
                    <a:p>
                      <a:pPr algn="l" fontAlgn="b"/>
                      <a:r>
                        <a:rPr lang="tr-TR" sz="600" b="0" i="0" u="none" strike="noStrike">
                          <a:solidFill>
                            <a:srgbClr val="000000"/>
                          </a:solidFill>
                          <a:effectLst/>
                          <a:latin typeface="Calibri" panose="020F0502020204030204" pitchFamily="34" charset="0"/>
                        </a:rPr>
                        <a:t>PÇ14</a:t>
                      </a:r>
                    </a:p>
                  </a:txBody>
                  <a:tcPr marL="5439" marR="5439" marT="543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6EE"/>
                    </a:solidFill>
                  </a:tcPr>
                </a:tc>
                <a:tc>
                  <a:txBody>
                    <a:bodyPr/>
                    <a:lstStyle/>
                    <a:p>
                      <a:pPr algn="l" fontAlgn="b"/>
                      <a:r>
                        <a:rPr lang="tr-TR" sz="600" b="0" i="0" u="none" strike="noStrike">
                          <a:solidFill>
                            <a:srgbClr val="000000"/>
                          </a:solidFill>
                          <a:effectLst/>
                          <a:latin typeface="Calibri" panose="020F0502020204030204" pitchFamily="34" charset="0"/>
                        </a:rPr>
                        <a:t> </a:t>
                      </a:r>
                    </a:p>
                  </a:txBody>
                  <a:tcPr marL="5439" marR="5439" marT="5439"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6EE"/>
                    </a:solidFill>
                  </a:tcPr>
                </a:tc>
                <a:tc>
                  <a:txBody>
                    <a:bodyPr/>
                    <a:lstStyle/>
                    <a:p>
                      <a:pPr algn="l" fontAlgn="b"/>
                      <a:endParaRPr lang="tr-TR" sz="600" b="0" i="0" u="none" strike="noStrike">
                        <a:solidFill>
                          <a:srgbClr val="000000"/>
                        </a:solidFill>
                        <a:effectLst/>
                        <a:latin typeface="Calibri" panose="020F0502020204030204" pitchFamily="34" charset="0"/>
                      </a:endParaRPr>
                    </a:p>
                  </a:txBody>
                  <a:tcPr marL="5439" marR="5439" marT="5439" marB="0" anchor="b">
                    <a:lnL>
                      <a:noFill/>
                    </a:lnL>
                    <a:lnR>
                      <a:noFill/>
                    </a:lnR>
                    <a:lnT>
                      <a:noFill/>
                    </a:lnT>
                    <a:lnB>
                      <a:noFill/>
                    </a:lnB>
                  </a:tcPr>
                </a:tc>
                <a:extLst>
                  <a:ext uri="{0D108BD9-81ED-4DB2-BD59-A6C34878D82A}">
                    <a16:rowId xmlns:a16="http://schemas.microsoft.com/office/drawing/2014/main" val="1847192583"/>
                  </a:ext>
                </a:extLst>
              </a:tr>
              <a:tr h="602420">
                <a:tc>
                  <a:txBody>
                    <a:bodyPr/>
                    <a:lstStyle/>
                    <a:p>
                      <a:pPr algn="ctr" fontAlgn="ctr"/>
                      <a:r>
                        <a:rPr lang="tr-TR" sz="500" b="0" i="0" u="none" strike="noStrike">
                          <a:solidFill>
                            <a:srgbClr val="101010"/>
                          </a:solidFill>
                          <a:effectLst/>
                          <a:latin typeface="Arial" panose="020B0604020202020204" pitchFamily="34" charset="0"/>
                        </a:rPr>
                        <a:t>52</a:t>
                      </a:r>
                    </a:p>
                  </a:txBody>
                  <a:tcPr marL="5439" marR="5439" marT="54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tr-TR" sz="500" b="0" i="0" u="none" strike="noStrike">
                          <a:solidFill>
                            <a:srgbClr val="101010"/>
                          </a:solidFill>
                          <a:effectLst/>
                          <a:latin typeface="Arial" panose="020B0604020202020204" pitchFamily="34" charset="0"/>
                        </a:rPr>
                        <a:t>BDY318</a:t>
                      </a:r>
                    </a:p>
                  </a:txBody>
                  <a:tcPr marL="5439" marR="5439" marT="54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tr-TR" sz="500" b="0" i="0" u="none" strike="noStrike">
                          <a:solidFill>
                            <a:srgbClr val="101010"/>
                          </a:solidFill>
                          <a:effectLst/>
                          <a:latin typeface="Arial" panose="020B0604020202020204" pitchFamily="34" charset="0"/>
                        </a:rPr>
                        <a:t>TOPLU BESLENME SİSTEMLERİ II (60046001)</a:t>
                      </a:r>
                    </a:p>
                  </a:txBody>
                  <a:tcPr marL="5439" marR="5439" marT="54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500" b="0" i="0" u="none" strike="noStrike">
                          <a:solidFill>
                            <a:srgbClr val="101010"/>
                          </a:solidFill>
                          <a:effectLst/>
                          <a:latin typeface="Arial" panose="020B0604020202020204" pitchFamily="34" charset="0"/>
                        </a:rPr>
                        <a:t>3</a:t>
                      </a:r>
                    </a:p>
                  </a:txBody>
                  <a:tcPr marL="5439" marR="5439" marT="54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500" b="0" i="0" u="none" strike="noStrike">
                          <a:solidFill>
                            <a:srgbClr val="101010"/>
                          </a:solidFill>
                          <a:effectLst/>
                          <a:latin typeface="Arial" panose="020B0604020202020204" pitchFamily="34" charset="0"/>
                        </a:rPr>
                        <a:t>6</a:t>
                      </a:r>
                    </a:p>
                  </a:txBody>
                  <a:tcPr marL="5439" marR="5439" marT="54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500" b="0" i="0" u="none" strike="noStrike">
                          <a:solidFill>
                            <a:srgbClr val="101010"/>
                          </a:solidFill>
                          <a:effectLst/>
                          <a:latin typeface="Arial" panose="020B0604020202020204" pitchFamily="34" charset="0"/>
                        </a:rPr>
                        <a:t>3</a:t>
                      </a:r>
                    </a:p>
                  </a:txBody>
                  <a:tcPr marL="5439" marR="5439" marT="54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500" b="0" i="0" u="none" strike="noStrike">
                          <a:solidFill>
                            <a:srgbClr val="101010"/>
                          </a:solidFill>
                          <a:effectLst/>
                          <a:latin typeface="Arial" panose="020B0604020202020204" pitchFamily="34" charset="0"/>
                        </a:rPr>
                        <a:t>0</a:t>
                      </a:r>
                    </a:p>
                  </a:txBody>
                  <a:tcPr marL="5439" marR="5439" marT="54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500" b="0" i="0" u="none" strike="noStrike">
                          <a:solidFill>
                            <a:srgbClr val="101010"/>
                          </a:solidFill>
                          <a:effectLst/>
                          <a:latin typeface="Arial" panose="020B0604020202020204" pitchFamily="34" charset="0"/>
                        </a:rPr>
                        <a:t>3</a:t>
                      </a:r>
                    </a:p>
                  </a:txBody>
                  <a:tcPr marL="5439" marR="5439" marT="54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500" b="0" i="0" u="none" strike="noStrike">
                          <a:solidFill>
                            <a:srgbClr val="101010"/>
                          </a:solidFill>
                          <a:effectLst/>
                          <a:latin typeface="Arial" panose="020B0604020202020204" pitchFamily="34" charset="0"/>
                        </a:rPr>
                        <a:t>4</a:t>
                      </a:r>
                    </a:p>
                  </a:txBody>
                  <a:tcPr marL="5439" marR="5439" marT="54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tr-TR" sz="500" b="0" i="0" u="none" strike="noStrike">
                          <a:solidFill>
                            <a:srgbClr val="101010"/>
                          </a:solidFill>
                          <a:effectLst/>
                          <a:latin typeface="Arial" panose="020B0604020202020204" pitchFamily="34" charset="0"/>
                        </a:rPr>
                        <a:t>Zorunlu</a:t>
                      </a:r>
                    </a:p>
                  </a:txBody>
                  <a:tcPr marL="5439" marR="5439" marT="54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tr-TR" sz="500" b="0" i="0" u="none" strike="noStrike">
                          <a:solidFill>
                            <a:srgbClr val="101010"/>
                          </a:solidFill>
                          <a:effectLst/>
                          <a:latin typeface="Arial" panose="020B0604020202020204" pitchFamily="34" charset="0"/>
                        </a:rPr>
                        <a:t>Meslek</a:t>
                      </a:r>
                    </a:p>
                  </a:txBody>
                  <a:tcPr marL="5439" marR="5439" marT="54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b"/>
                      <a:r>
                        <a:rPr lang="tr-TR" sz="600" b="0" i="0" u="none" strike="noStrike">
                          <a:solidFill>
                            <a:srgbClr val="000000"/>
                          </a:solidFill>
                          <a:effectLst/>
                          <a:latin typeface="Calibri" panose="020F0502020204030204" pitchFamily="34" charset="0"/>
                        </a:rPr>
                        <a:t>PÇ1</a:t>
                      </a:r>
                    </a:p>
                  </a:txBody>
                  <a:tcPr marL="5439" marR="5439" marT="543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6EE"/>
                    </a:solidFill>
                  </a:tcPr>
                </a:tc>
                <a:tc>
                  <a:txBody>
                    <a:bodyPr/>
                    <a:lstStyle/>
                    <a:p>
                      <a:pPr algn="ctr" fontAlgn="b"/>
                      <a:r>
                        <a:rPr lang="tr-TR" sz="600" b="0" i="0" u="none" strike="noStrike">
                          <a:solidFill>
                            <a:srgbClr val="000000"/>
                          </a:solidFill>
                          <a:effectLst/>
                          <a:latin typeface="Calibri" panose="020F0502020204030204" pitchFamily="34" charset="0"/>
                        </a:rPr>
                        <a:t>PÇ2</a:t>
                      </a:r>
                    </a:p>
                  </a:txBody>
                  <a:tcPr marL="5439" marR="5439" marT="543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6EE"/>
                    </a:solidFill>
                  </a:tcPr>
                </a:tc>
                <a:tc>
                  <a:txBody>
                    <a:bodyPr/>
                    <a:lstStyle/>
                    <a:p>
                      <a:pPr algn="ctr" fontAlgn="b"/>
                      <a:r>
                        <a:rPr lang="tr-TR" sz="600" b="0" i="0" u="none" strike="noStrike">
                          <a:solidFill>
                            <a:srgbClr val="000000"/>
                          </a:solidFill>
                          <a:effectLst/>
                          <a:latin typeface="Calibri" panose="020F0502020204030204" pitchFamily="34" charset="0"/>
                        </a:rPr>
                        <a:t>PÇ3</a:t>
                      </a:r>
                    </a:p>
                  </a:txBody>
                  <a:tcPr marL="5439" marR="5439" marT="543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6EE"/>
                    </a:solidFill>
                  </a:tcPr>
                </a:tc>
                <a:tc>
                  <a:txBody>
                    <a:bodyPr/>
                    <a:lstStyle/>
                    <a:p>
                      <a:pPr algn="ctr" fontAlgn="b"/>
                      <a:r>
                        <a:rPr lang="tr-TR" sz="600" b="0" i="0" u="none" strike="noStrike">
                          <a:solidFill>
                            <a:srgbClr val="000000"/>
                          </a:solidFill>
                          <a:effectLst/>
                          <a:latin typeface="Calibri" panose="020F0502020204030204" pitchFamily="34" charset="0"/>
                        </a:rPr>
                        <a:t> </a:t>
                      </a:r>
                    </a:p>
                  </a:txBody>
                  <a:tcPr marL="5439" marR="5439" marT="543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6EE"/>
                    </a:solidFill>
                  </a:tcPr>
                </a:tc>
                <a:tc>
                  <a:txBody>
                    <a:bodyPr/>
                    <a:lstStyle/>
                    <a:p>
                      <a:pPr algn="ctr" fontAlgn="b"/>
                      <a:r>
                        <a:rPr lang="tr-TR" sz="600" b="0" i="0" u="none" strike="noStrike">
                          <a:solidFill>
                            <a:srgbClr val="000000"/>
                          </a:solidFill>
                          <a:effectLst/>
                          <a:latin typeface="Calibri" panose="020F0502020204030204" pitchFamily="34" charset="0"/>
                        </a:rPr>
                        <a:t> </a:t>
                      </a:r>
                    </a:p>
                  </a:txBody>
                  <a:tcPr marL="5439" marR="5439" marT="543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6EE"/>
                    </a:solidFill>
                  </a:tcPr>
                </a:tc>
                <a:tc>
                  <a:txBody>
                    <a:bodyPr/>
                    <a:lstStyle/>
                    <a:p>
                      <a:pPr algn="ctr" fontAlgn="b"/>
                      <a:r>
                        <a:rPr lang="tr-TR" sz="600" b="0" i="0" u="none" strike="noStrike">
                          <a:solidFill>
                            <a:srgbClr val="000000"/>
                          </a:solidFill>
                          <a:effectLst/>
                          <a:latin typeface="Calibri" panose="020F0502020204030204" pitchFamily="34" charset="0"/>
                        </a:rPr>
                        <a:t>PÇ6</a:t>
                      </a:r>
                    </a:p>
                  </a:txBody>
                  <a:tcPr marL="5439" marR="5439" marT="543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6EE"/>
                    </a:solidFill>
                  </a:tcPr>
                </a:tc>
                <a:tc>
                  <a:txBody>
                    <a:bodyPr/>
                    <a:lstStyle/>
                    <a:p>
                      <a:pPr algn="l" fontAlgn="b"/>
                      <a:r>
                        <a:rPr lang="tr-TR" sz="600" b="0" i="0" u="none" strike="noStrike">
                          <a:solidFill>
                            <a:srgbClr val="000000"/>
                          </a:solidFill>
                          <a:effectLst/>
                          <a:latin typeface="Calibri" panose="020F0502020204030204" pitchFamily="34" charset="0"/>
                        </a:rPr>
                        <a:t> </a:t>
                      </a:r>
                    </a:p>
                  </a:txBody>
                  <a:tcPr marL="5439" marR="5439" marT="543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6EE"/>
                    </a:solidFill>
                  </a:tcPr>
                </a:tc>
                <a:tc>
                  <a:txBody>
                    <a:bodyPr/>
                    <a:lstStyle/>
                    <a:p>
                      <a:pPr algn="l" fontAlgn="b"/>
                      <a:r>
                        <a:rPr lang="tr-TR" sz="600" b="0" i="0" u="none" strike="noStrike">
                          <a:solidFill>
                            <a:srgbClr val="000000"/>
                          </a:solidFill>
                          <a:effectLst/>
                          <a:latin typeface="Calibri" panose="020F0502020204030204" pitchFamily="34" charset="0"/>
                        </a:rPr>
                        <a:t> </a:t>
                      </a:r>
                    </a:p>
                  </a:txBody>
                  <a:tcPr marL="5439" marR="5439" marT="543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6EE"/>
                    </a:solidFill>
                  </a:tcPr>
                </a:tc>
                <a:tc>
                  <a:txBody>
                    <a:bodyPr/>
                    <a:lstStyle/>
                    <a:p>
                      <a:pPr algn="l" fontAlgn="b"/>
                      <a:r>
                        <a:rPr lang="tr-TR" sz="600" b="0" i="0" u="none" strike="noStrike">
                          <a:solidFill>
                            <a:srgbClr val="000000"/>
                          </a:solidFill>
                          <a:effectLst/>
                          <a:latin typeface="Calibri" panose="020F0502020204030204" pitchFamily="34" charset="0"/>
                        </a:rPr>
                        <a:t> </a:t>
                      </a:r>
                    </a:p>
                  </a:txBody>
                  <a:tcPr marL="5439" marR="5439" marT="543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6EE"/>
                    </a:solidFill>
                  </a:tcPr>
                </a:tc>
                <a:tc>
                  <a:txBody>
                    <a:bodyPr/>
                    <a:lstStyle/>
                    <a:p>
                      <a:pPr algn="l" fontAlgn="b"/>
                      <a:r>
                        <a:rPr lang="tr-TR" sz="600" b="0" i="0" u="none" strike="noStrike">
                          <a:solidFill>
                            <a:srgbClr val="000000"/>
                          </a:solidFill>
                          <a:effectLst/>
                          <a:latin typeface="Calibri" panose="020F0502020204030204" pitchFamily="34" charset="0"/>
                        </a:rPr>
                        <a:t> </a:t>
                      </a:r>
                    </a:p>
                  </a:txBody>
                  <a:tcPr marL="5439" marR="5439" marT="543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6EE"/>
                    </a:solidFill>
                  </a:tcPr>
                </a:tc>
                <a:tc>
                  <a:txBody>
                    <a:bodyPr/>
                    <a:lstStyle/>
                    <a:p>
                      <a:pPr algn="l" fontAlgn="b"/>
                      <a:r>
                        <a:rPr lang="tr-TR" sz="600" b="0" i="0" u="none" strike="noStrike">
                          <a:solidFill>
                            <a:srgbClr val="000000"/>
                          </a:solidFill>
                          <a:effectLst/>
                          <a:latin typeface="Calibri" panose="020F0502020204030204" pitchFamily="34" charset="0"/>
                        </a:rPr>
                        <a:t> </a:t>
                      </a:r>
                    </a:p>
                  </a:txBody>
                  <a:tcPr marL="5439" marR="5439" marT="543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6EE"/>
                    </a:solidFill>
                  </a:tcPr>
                </a:tc>
                <a:tc>
                  <a:txBody>
                    <a:bodyPr/>
                    <a:lstStyle/>
                    <a:p>
                      <a:pPr algn="l" fontAlgn="b"/>
                      <a:r>
                        <a:rPr lang="tr-TR" sz="600" b="0" i="0" u="none" strike="noStrike">
                          <a:solidFill>
                            <a:srgbClr val="000000"/>
                          </a:solidFill>
                          <a:effectLst/>
                          <a:latin typeface="Calibri" panose="020F0502020204030204" pitchFamily="34" charset="0"/>
                        </a:rPr>
                        <a:t> </a:t>
                      </a:r>
                    </a:p>
                  </a:txBody>
                  <a:tcPr marL="5439" marR="5439" marT="543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6EE"/>
                    </a:solidFill>
                  </a:tcPr>
                </a:tc>
                <a:tc>
                  <a:txBody>
                    <a:bodyPr/>
                    <a:lstStyle/>
                    <a:p>
                      <a:pPr algn="l" fontAlgn="b"/>
                      <a:r>
                        <a:rPr lang="tr-TR" sz="600" b="0" i="0" u="none" strike="noStrike">
                          <a:solidFill>
                            <a:srgbClr val="000000"/>
                          </a:solidFill>
                          <a:effectLst/>
                          <a:latin typeface="Calibri" panose="020F0502020204030204" pitchFamily="34" charset="0"/>
                        </a:rPr>
                        <a:t> </a:t>
                      </a:r>
                    </a:p>
                  </a:txBody>
                  <a:tcPr marL="5439" marR="5439" marT="543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6EE"/>
                    </a:solidFill>
                  </a:tcPr>
                </a:tc>
                <a:tc>
                  <a:txBody>
                    <a:bodyPr/>
                    <a:lstStyle/>
                    <a:p>
                      <a:pPr algn="l" fontAlgn="b"/>
                      <a:r>
                        <a:rPr lang="tr-TR" sz="600" b="0" i="0" u="none" strike="noStrike">
                          <a:solidFill>
                            <a:srgbClr val="000000"/>
                          </a:solidFill>
                          <a:effectLst/>
                          <a:latin typeface="Calibri" panose="020F0502020204030204" pitchFamily="34" charset="0"/>
                        </a:rPr>
                        <a:t> </a:t>
                      </a:r>
                    </a:p>
                  </a:txBody>
                  <a:tcPr marL="5439" marR="5439" marT="543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6EE"/>
                    </a:solidFill>
                  </a:tcPr>
                </a:tc>
                <a:tc>
                  <a:txBody>
                    <a:bodyPr/>
                    <a:lstStyle/>
                    <a:p>
                      <a:pPr algn="l" fontAlgn="b"/>
                      <a:r>
                        <a:rPr lang="tr-TR" sz="600" b="0" i="0" u="none" strike="noStrike">
                          <a:solidFill>
                            <a:srgbClr val="000000"/>
                          </a:solidFill>
                          <a:effectLst/>
                          <a:latin typeface="Calibri" panose="020F0502020204030204" pitchFamily="34" charset="0"/>
                        </a:rPr>
                        <a:t> </a:t>
                      </a:r>
                    </a:p>
                  </a:txBody>
                  <a:tcPr marL="5439" marR="5439" marT="5439"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6EE"/>
                    </a:solidFill>
                  </a:tcPr>
                </a:tc>
                <a:tc>
                  <a:txBody>
                    <a:bodyPr/>
                    <a:lstStyle/>
                    <a:p>
                      <a:pPr algn="l" fontAlgn="b"/>
                      <a:endParaRPr lang="tr-TR" sz="600" b="0" i="0" u="none" strike="noStrike">
                        <a:solidFill>
                          <a:srgbClr val="000000"/>
                        </a:solidFill>
                        <a:effectLst/>
                        <a:latin typeface="Calibri" panose="020F0502020204030204" pitchFamily="34" charset="0"/>
                      </a:endParaRPr>
                    </a:p>
                  </a:txBody>
                  <a:tcPr marL="5439" marR="5439" marT="5439" marB="0" anchor="b">
                    <a:lnL>
                      <a:noFill/>
                    </a:lnL>
                    <a:lnR>
                      <a:noFill/>
                    </a:lnR>
                    <a:lnT>
                      <a:noFill/>
                    </a:lnT>
                    <a:lnB>
                      <a:noFill/>
                    </a:lnB>
                  </a:tcPr>
                </a:tc>
                <a:extLst>
                  <a:ext uri="{0D108BD9-81ED-4DB2-BD59-A6C34878D82A}">
                    <a16:rowId xmlns:a16="http://schemas.microsoft.com/office/drawing/2014/main" val="228119467"/>
                  </a:ext>
                </a:extLst>
              </a:tr>
              <a:tr h="352001">
                <a:tc>
                  <a:txBody>
                    <a:bodyPr/>
                    <a:lstStyle/>
                    <a:p>
                      <a:pPr algn="ctr" fontAlgn="ctr"/>
                      <a:r>
                        <a:rPr lang="tr-TR" sz="500" b="0" i="0" u="none" strike="noStrike">
                          <a:solidFill>
                            <a:srgbClr val="101010"/>
                          </a:solidFill>
                          <a:effectLst/>
                          <a:latin typeface="Arial" panose="020B0604020202020204" pitchFamily="34" charset="0"/>
                        </a:rPr>
                        <a:t>53</a:t>
                      </a:r>
                    </a:p>
                  </a:txBody>
                  <a:tcPr marL="5439" marR="5439" marT="54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BFCFA"/>
                    </a:solidFill>
                  </a:tcPr>
                </a:tc>
                <a:tc>
                  <a:txBody>
                    <a:bodyPr/>
                    <a:lstStyle/>
                    <a:p>
                      <a:pPr algn="l" fontAlgn="ctr"/>
                      <a:r>
                        <a:rPr lang="tr-TR" sz="500" b="0" i="0" u="none" strike="noStrike">
                          <a:solidFill>
                            <a:srgbClr val="101010"/>
                          </a:solidFill>
                          <a:effectLst/>
                          <a:latin typeface="Arial" panose="020B0604020202020204" pitchFamily="34" charset="0"/>
                        </a:rPr>
                        <a:t>BDY320</a:t>
                      </a:r>
                    </a:p>
                  </a:txBody>
                  <a:tcPr marL="5439" marR="5439" marT="54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BFCFA"/>
                    </a:solidFill>
                  </a:tcPr>
                </a:tc>
                <a:tc>
                  <a:txBody>
                    <a:bodyPr/>
                    <a:lstStyle/>
                    <a:p>
                      <a:pPr algn="l" fontAlgn="ctr"/>
                      <a:r>
                        <a:rPr lang="tr-TR" sz="500" b="0" i="0" u="none" strike="noStrike">
                          <a:solidFill>
                            <a:srgbClr val="101010"/>
                          </a:solidFill>
                          <a:effectLst/>
                          <a:latin typeface="Arial" panose="020B0604020202020204" pitchFamily="34" charset="0"/>
                        </a:rPr>
                        <a:t>YETİŞKİN HASTALIKLARINDA BESLENME VE DİYETETİK UYGULAMALARI II (60046003)</a:t>
                      </a:r>
                    </a:p>
                  </a:txBody>
                  <a:tcPr marL="5439" marR="5439" marT="54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BFCFA"/>
                    </a:solidFill>
                  </a:tcPr>
                </a:tc>
                <a:tc>
                  <a:txBody>
                    <a:bodyPr/>
                    <a:lstStyle/>
                    <a:p>
                      <a:pPr algn="ctr" fontAlgn="ctr"/>
                      <a:r>
                        <a:rPr lang="tr-TR" sz="500" b="0" i="0" u="none" strike="noStrike">
                          <a:solidFill>
                            <a:srgbClr val="101010"/>
                          </a:solidFill>
                          <a:effectLst/>
                          <a:latin typeface="Arial" panose="020B0604020202020204" pitchFamily="34" charset="0"/>
                        </a:rPr>
                        <a:t>3</a:t>
                      </a:r>
                    </a:p>
                  </a:txBody>
                  <a:tcPr marL="5439" marR="5439" marT="54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BFCFA"/>
                    </a:solidFill>
                  </a:tcPr>
                </a:tc>
                <a:tc>
                  <a:txBody>
                    <a:bodyPr/>
                    <a:lstStyle/>
                    <a:p>
                      <a:pPr algn="ctr" fontAlgn="ctr"/>
                      <a:r>
                        <a:rPr lang="tr-TR" sz="500" b="0" i="0" u="none" strike="noStrike">
                          <a:solidFill>
                            <a:srgbClr val="101010"/>
                          </a:solidFill>
                          <a:effectLst/>
                          <a:latin typeface="Arial" panose="020B0604020202020204" pitchFamily="34" charset="0"/>
                        </a:rPr>
                        <a:t>6</a:t>
                      </a:r>
                    </a:p>
                  </a:txBody>
                  <a:tcPr marL="5439" marR="5439" marT="54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BFCFA"/>
                    </a:solidFill>
                  </a:tcPr>
                </a:tc>
                <a:tc>
                  <a:txBody>
                    <a:bodyPr/>
                    <a:lstStyle/>
                    <a:p>
                      <a:pPr algn="ctr" fontAlgn="ctr"/>
                      <a:r>
                        <a:rPr lang="tr-TR" sz="500" b="0" i="0" u="none" strike="noStrike">
                          <a:solidFill>
                            <a:srgbClr val="101010"/>
                          </a:solidFill>
                          <a:effectLst/>
                          <a:latin typeface="Arial" panose="020B0604020202020204" pitchFamily="34" charset="0"/>
                        </a:rPr>
                        <a:t>3</a:t>
                      </a:r>
                    </a:p>
                  </a:txBody>
                  <a:tcPr marL="5439" marR="5439" marT="54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BFCFA"/>
                    </a:solidFill>
                  </a:tcPr>
                </a:tc>
                <a:tc>
                  <a:txBody>
                    <a:bodyPr/>
                    <a:lstStyle/>
                    <a:p>
                      <a:pPr algn="ctr" fontAlgn="ctr"/>
                      <a:r>
                        <a:rPr lang="tr-TR" sz="500" b="0" i="0" u="none" strike="noStrike">
                          <a:solidFill>
                            <a:srgbClr val="101010"/>
                          </a:solidFill>
                          <a:effectLst/>
                          <a:latin typeface="Arial" panose="020B0604020202020204" pitchFamily="34" charset="0"/>
                        </a:rPr>
                        <a:t>2</a:t>
                      </a:r>
                    </a:p>
                  </a:txBody>
                  <a:tcPr marL="5439" marR="5439" marT="54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BFCFA"/>
                    </a:solidFill>
                  </a:tcPr>
                </a:tc>
                <a:tc>
                  <a:txBody>
                    <a:bodyPr/>
                    <a:lstStyle/>
                    <a:p>
                      <a:pPr algn="ctr" fontAlgn="ctr"/>
                      <a:r>
                        <a:rPr lang="tr-TR" sz="500" b="0" i="0" u="none" strike="noStrike">
                          <a:solidFill>
                            <a:srgbClr val="101010"/>
                          </a:solidFill>
                          <a:effectLst/>
                          <a:latin typeface="Arial" panose="020B0604020202020204" pitchFamily="34" charset="0"/>
                        </a:rPr>
                        <a:t>4</a:t>
                      </a:r>
                    </a:p>
                  </a:txBody>
                  <a:tcPr marL="5439" marR="5439" marT="54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BFCFA"/>
                    </a:solidFill>
                  </a:tcPr>
                </a:tc>
                <a:tc>
                  <a:txBody>
                    <a:bodyPr/>
                    <a:lstStyle/>
                    <a:p>
                      <a:pPr algn="ctr" fontAlgn="ctr"/>
                      <a:r>
                        <a:rPr lang="tr-TR" sz="500" b="0" i="0" u="none" strike="noStrike">
                          <a:solidFill>
                            <a:srgbClr val="101010"/>
                          </a:solidFill>
                          <a:effectLst/>
                          <a:latin typeface="Arial" panose="020B0604020202020204" pitchFamily="34" charset="0"/>
                        </a:rPr>
                        <a:t>4</a:t>
                      </a:r>
                    </a:p>
                  </a:txBody>
                  <a:tcPr marL="5439" marR="5439" marT="54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BFCFA"/>
                    </a:solidFill>
                  </a:tcPr>
                </a:tc>
                <a:tc>
                  <a:txBody>
                    <a:bodyPr/>
                    <a:lstStyle/>
                    <a:p>
                      <a:pPr algn="l" fontAlgn="ctr"/>
                      <a:r>
                        <a:rPr lang="tr-TR" sz="500" b="0" i="0" u="none" strike="noStrike">
                          <a:solidFill>
                            <a:srgbClr val="101010"/>
                          </a:solidFill>
                          <a:effectLst/>
                          <a:latin typeface="Arial" panose="020B0604020202020204" pitchFamily="34" charset="0"/>
                        </a:rPr>
                        <a:t>Zorunlu</a:t>
                      </a:r>
                    </a:p>
                  </a:txBody>
                  <a:tcPr marL="5439" marR="5439" marT="54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tr-TR" sz="500" b="0" i="0" u="none" strike="noStrike">
                          <a:solidFill>
                            <a:srgbClr val="101010"/>
                          </a:solidFill>
                          <a:effectLst/>
                          <a:latin typeface="Arial" panose="020B0604020202020204" pitchFamily="34" charset="0"/>
                        </a:rPr>
                        <a:t>Meslek</a:t>
                      </a:r>
                    </a:p>
                  </a:txBody>
                  <a:tcPr marL="5439" marR="5439" marT="54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l" fontAlgn="b"/>
                      <a:r>
                        <a:rPr lang="tr-TR" sz="600" b="0" i="0" u="none" strike="noStrike">
                          <a:solidFill>
                            <a:srgbClr val="000000"/>
                          </a:solidFill>
                          <a:effectLst/>
                          <a:latin typeface="Calibri" panose="020F0502020204030204" pitchFamily="34" charset="0"/>
                        </a:rPr>
                        <a:t> </a:t>
                      </a:r>
                    </a:p>
                  </a:txBody>
                  <a:tcPr marL="5439" marR="5439" marT="543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6EE"/>
                    </a:solidFill>
                  </a:tcPr>
                </a:tc>
                <a:tc>
                  <a:txBody>
                    <a:bodyPr/>
                    <a:lstStyle/>
                    <a:p>
                      <a:pPr algn="l" fontAlgn="b"/>
                      <a:r>
                        <a:rPr lang="tr-TR" sz="600" b="0" i="0" u="none" strike="noStrike">
                          <a:solidFill>
                            <a:srgbClr val="000000"/>
                          </a:solidFill>
                          <a:effectLst/>
                          <a:latin typeface="Calibri" panose="020F0502020204030204" pitchFamily="34" charset="0"/>
                        </a:rPr>
                        <a:t> </a:t>
                      </a:r>
                    </a:p>
                  </a:txBody>
                  <a:tcPr marL="5439" marR="5439" marT="543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6EE"/>
                    </a:solidFill>
                  </a:tcPr>
                </a:tc>
                <a:tc>
                  <a:txBody>
                    <a:bodyPr/>
                    <a:lstStyle/>
                    <a:p>
                      <a:pPr algn="l" fontAlgn="b"/>
                      <a:r>
                        <a:rPr lang="tr-TR" sz="600" b="0" i="0" u="none" strike="noStrike">
                          <a:solidFill>
                            <a:srgbClr val="000000"/>
                          </a:solidFill>
                          <a:effectLst/>
                          <a:latin typeface="Calibri" panose="020F0502020204030204" pitchFamily="34" charset="0"/>
                        </a:rPr>
                        <a:t> </a:t>
                      </a:r>
                    </a:p>
                  </a:txBody>
                  <a:tcPr marL="5439" marR="5439" marT="543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6EE"/>
                    </a:solidFill>
                  </a:tcPr>
                </a:tc>
                <a:tc>
                  <a:txBody>
                    <a:bodyPr/>
                    <a:lstStyle/>
                    <a:p>
                      <a:pPr algn="l" fontAlgn="b"/>
                      <a:r>
                        <a:rPr lang="tr-TR" sz="600" b="0" i="0" u="none" strike="noStrike">
                          <a:solidFill>
                            <a:srgbClr val="000000"/>
                          </a:solidFill>
                          <a:effectLst/>
                          <a:latin typeface="Calibri" panose="020F0502020204030204" pitchFamily="34" charset="0"/>
                        </a:rPr>
                        <a:t> </a:t>
                      </a:r>
                    </a:p>
                  </a:txBody>
                  <a:tcPr marL="5439" marR="5439" marT="543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6EE"/>
                    </a:solidFill>
                  </a:tcPr>
                </a:tc>
                <a:tc>
                  <a:txBody>
                    <a:bodyPr/>
                    <a:lstStyle/>
                    <a:p>
                      <a:pPr algn="l" fontAlgn="b"/>
                      <a:r>
                        <a:rPr lang="tr-TR" sz="600" b="0" i="0" u="none" strike="noStrike">
                          <a:solidFill>
                            <a:srgbClr val="000000"/>
                          </a:solidFill>
                          <a:effectLst/>
                          <a:latin typeface="Calibri" panose="020F0502020204030204" pitchFamily="34" charset="0"/>
                        </a:rPr>
                        <a:t> </a:t>
                      </a:r>
                    </a:p>
                  </a:txBody>
                  <a:tcPr marL="5439" marR="5439" marT="543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6EE"/>
                    </a:solidFill>
                  </a:tcPr>
                </a:tc>
                <a:tc>
                  <a:txBody>
                    <a:bodyPr/>
                    <a:lstStyle/>
                    <a:p>
                      <a:pPr algn="l" fontAlgn="b"/>
                      <a:r>
                        <a:rPr lang="tr-TR" sz="600" b="0" i="0" u="none" strike="noStrike">
                          <a:solidFill>
                            <a:srgbClr val="000000"/>
                          </a:solidFill>
                          <a:effectLst/>
                          <a:latin typeface="Calibri" panose="020F0502020204030204" pitchFamily="34" charset="0"/>
                        </a:rPr>
                        <a:t>PÇ6</a:t>
                      </a:r>
                    </a:p>
                  </a:txBody>
                  <a:tcPr marL="5439" marR="5439" marT="543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6EE"/>
                    </a:solidFill>
                  </a:tcPr>
                </a:tc>
                <a:tc>
                  <a:txBody>
                    <a:bodyPr/>
                    <a:lstStyle/>
                    <a:p>
                      <a:pPr algn="l" fontAlgn="b"/>
                      <a:r>
                        <a:rPr lang="tr-TR" sz="600" b="0" i="0" u="none" strike="noStrike">
                          <a:solidFill>
                            <a:srgbClr val="000000"/>
                          </a:solidFill>
                          <a:effectLst/>
                          <a:latin typeface="Calibri" panose="020F0502020204030204" pitchFamily="34" charset="0"/>
                        </a:rPr>
                        <a:t>PÇ7</a:t>
                      </a:r>
                    </a:p>
                  </a:txBody>
                  <a:tcPr marL="5439" marR="5439" marT="543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6EE"/>
                    </a:solidFill>
                  </a:tcPr>
                </a:tc>
                <a:tc>
                  <a:txBody>
                    <a:bodyPr/>
                    <a:lstStyle/>
                    <a:p>
                      <a:pPr algn="l" fontAlgn="b"/>
                      <a:r>
                        <a:rPr lang="tr-TR" sz="600" b="0" i="0" u="none" strike="noStrike">
                          <a:solidFill>
                            <a:srgbClr val="000000"/>
                          </a:solidFill>
                          <a:effectLst/>
                          <a:latin typeface="Calibri" panose="020F0502020204030204" pitchFamily="34" charset="0"/>
                        </a:rPr>
                        <a:t>PÇ8</a:t>
                      </a:r>
                    </a:p>
                  </a:txBody>
                  <a:tcPr marL="5439" marR="5439" marT="543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6EE"/>
                    </a:solidFill>
                  </a:tcPr>
                </a:tc>
                <a:tc>
                  <a:txBody>
                    <a:bodyPr/>
                    <a:lstStyle/>
                    <a:p>
                      <a:pPr algn="l" fontAlgn="b"/>
                      <a:r>
                        <a:rPr lang="tr-TR" sz="600" b="0" i="0" u="none" strike="noStrike">
                          <a:solidFill>
                            <a:srgbClr val="000000"/>
                          </a:solidFill>
                          <a:effectLst/>
                          <a:latin typeface="Calibri" panose="020F0502020204030204" pitchFamily="34" charset="0"/>
                        </a:rPr>
                        <a:t> </a:t>
                      </a:r>
                    </a:p>
                  </a:txBody>
                  <a:tcPr marL="5439" marR="5439" marT="543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6EE"/>
                    </a:solidFill>
                  </a:tcPr>
                </a:tc>
                <a:tc>
                  <a:txBody>
                    <a:bodyPr/>
                    <a:lstStyle/>
                    <a:p>
                      <a:pPr algn="l" fontAlgn="b"/>
                      <a:r>
                        <a:rPr lang="tr-TR" sz="600" b="0" i="0" u="none" strike="noStrike">
                          <a:solidFill>
                            <a:srgbClr val="000000"/>
                          </a:solidFill>
                          <a:effectLst/>
                          <a:latin typeface="Calibri" panose="020F0502020204030204" pitchFamily="34" charset="0"/>
                        </a:rPr>
                        <a:t>PÇ10</a:t>
                      </a:r>
                    </a:p>
                  </a:txBody>
                  <a:tcPr marL="5439" marR="5439" marT="543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6EE"/>
                    </a:solidFill>
                  </a:tcPr>
                </a:tc>
                <a:tc>
                  <a:txBody>
                    <a:bodyPr/>
                    <a:lstStyle/>
                    <a:p>
                      <a:pPr algn="l" fontAlgn="b"/>
                      <a:r>
                        <a:rPr lang="tr-TR" sz="600" b="0" i="0" u="none" strike="noStrike">
                          <a:solidFill>
                            <a:srgbClr val="000000"/>
                          </a:solidFill>
                          <a:effectLst/>
                          <a:latin typeface="Calibri" panose="020F0502020204030204" pitchFamily="34" charset="0"/>
                        </a:rPr>
                        <a:t>PÇ11</a:t>
                      </a:r>
                    </a:p>
                  </a:txBody>
                  <a:tcPr marL="5439" marR="5439" marT="543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6EE"/>
                    </a:solidFill>
                  </a:tcPr>
                </a:tc>
                <a:tc>
                  <a:txBody>
                    <a:bodyPr/>
                    <a:lstStyle/>
                    <a:p>
                      <a:pPr algn="l" fontAlgn="b"/>
                      <a:r>
                        <a:rPr lang="tr-TR" sz="600" b="0" i="0" u="none" strike="noStrike">
                          <a:solidFill>
                            <a:srgbClr val="000000"/>
                          </a:solidFill>
                          <a:effectLst/>
                          <a:latin typeface="Calibri" panose="020F0502020204030204" pitchFamily="34" charset="0"/>
                        </a:rPr>
                        <a:t> </a:t>
                      </a:r>
                    </a:p>
                  </a:txBody>
                  <a:tcPr marL="5439" marR="5439" marT="543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6EE"/>
                    </a:solidFill>
                  </a:tcPr>
                </a:tc>
                <a:tc>
                  <a:txBody>
                    <a:bodyPr/>
                    <a:lstStyle/>
                    <a:p>
                      <a:pPr algn="l" fontAlgn="b"/>
                      <a:r>
                        <a:rPr lang="tr-TR" sz="600" b="0" i="0" u="none" strike="noStrike">
                          <a:solidFill>
                            <a:srgbClr val="000000"/>
                          </a:solidFill>
                          <a:effectLst/>
                          <a:latin typeface="Calibri" panose="020F0502020204030204" pitchFamily="34" charset="0"/>
                        </a:rPr>
                        <a:t> </a:t>
                      </a:r>
                    </a:p>
                  </a:txBody>
                  <a:tcPr marL="5439" marR="5439" marT="543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6EE"/>
                    </a:solidFill>
                  </a:tcPr>
                </a:tc>
                <a:tc>
                  <a:txBody>
                    <a:bodyPr/>
                    <a:lstStyle/>
                    <a:p>
                      <a:pPr algn="l" fontAlgn="b"/>
                      <a:r>
                        <a:rPr lang="tr-TR" sz="600" b="0" i="0" u="none" strike="noStrike">
                          <a:solidFill>
                            <a:srgbClr val="000000"/>
                          </a:solidFill>
                          <a:effectLst/>
                          <a:latin typeface="Calibri" panose="020F0502020204030204" pitchFamily="34" charset="0"/>
                        </a:rPr>
                        <a:t> </a:t>
                      </a:r>
                    </a:p>
                  </a:txBody>
                  <a:tcPr marL="5439" marR="5439" marT="543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6EE"/>
                    </a:solidFill>
                  </a:tcPr>
                </a:tc>
                <a:tc>
                  <a:txBody>
                    <a:bodyPr/>
                    <a:lstStyle/>
                    <a:p>
                      <a:pPr algn="l" fontAlgn="b"/>
                      <a:r>
                        <a:rPr lang="tr-TR" sz="600" b="0" i="0" u="none" strike="noStrike">
                          <a:solidFill>
                            <a:srgbClr val="000000"/>
                          </a:solidFill>
                          <a:effectLst/>
                          <a:latin typeface="Calibri" panose="020F0502020204030204" pitchFamily="34" charset="0"/>
                        </a:rPr>
                        <a:t> </a:t>
                      </a:r>
                    </a:p>
                  </a:txBody>
                  <a:tcPr marL="5439" marR="5439" marT="5439"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6EE"/>
                    </a:solidFill>
                  </a:tcPr>
                </a:tc>
                <a:tc>
                  <a:txBody>
                    <a:bodyPr/>
                    <a:lstStyle/>
                    <a:p>
                      <a:pPr algn="l" fontAlgn="b"/>
                      <a:endParaRPr lang="tr-TR" sz="600" b="0" i="0" u="none" strike="noStrike">
                        <a:solidFill>
                          <a:srgbClr val="000000"/>
                        </a:solidFill>
                        <a:effectLst/>
                        <a:latin typeface="Calibri" panose="020F0502020204030204" pitchFamily="34" charset="0"/>
                      </a:endParaRPr>
                    </a:p>
                  </a:txBody>
                  <a:tcPr marL="5439" marR="5439" marT="5439" marB="0" anchor="b">
                    <a:lnL>
                      <a:noFill/>
                    </a:lnL>
                    <a:lnR>
                      <a:noFill/>
                    </a:lnR>
                    <a:lnT>
                      <a:noFill/>
                    </a:lnT>
                    <a:lnB>
                      <a:noFill/>
                    </a:lnB>
                  </a:tcPr>
                </a:tc>
                <a:extLst>
                  <a:ext uri="{0D108BD9-81ED-4DB2-BD59-A6C34878D82A}">
                    <a16:rowId xmlns:a16="http://schemas.microsoft.com/office/drawing/2014/main" val="4231422665"/>
                  </a:ext>
                </a:extLst>
              </a:tr>
              <a:tr h="352001">
                <a:tc>
                  <a:txBody>
                    <a:bodyPr/>
                    <a:lstStyle/>
                    <a:p>
                      <a:pPr algn="ctr" fontAlgn="ctr"/>
                      <a:r>
                        <a:rPr lang="tr-TR" sz="500" b="0" i="0" u="none" strike="noStrike">
                          <a:solidFill>
                            <a:srgbClr val="101010"/>
                          </a:solidFill>
                          <a:effectLst/>
                          <a:latin typeface="Arial" panose="020B0604020202020204" pitchFamily="34" charset="0"/>
                        </a:rPr>
                        <a:t>54</a:t>
                      </a:r>
                    </a:p>
                  </a:txBody>
                  <a:tcPr marL="5439" marR="5439" marT="54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tr-TR" sz="500" b="0" i="0" u="none" strike="noStrike">
                          <a:solidFill>
                            <a:srgbClr val="101010"/>
                          </a:solidFill>
                          <a:effectLst/>
                          <a:latin typeface="Arial" panose="020B0604020202020204" pitchFamily="34" charset="0"/>
                        </a:rPr>
                        <a:t>BDY322</a:t>
                      </a:r>
                    </a:p>
                  </a:txBody>
                  <a:tcPr marL="5439" marR="5439" marT="54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tr-TR" sz="500" b="0" i="0" u="none" strike="noStrike">
                          <a:solidFill>
                            <a:srgbClr val="101010"/>
                          </a:solidFill>
                          <a:effectLst/>
                          <a:latin typeface="Arial" panose="020B0604020202020204" pitchFamily="34" charset="0"/>
                        </a:rPr>
                        <a:t>ÇOCUK HASTALIKLARINDA BESLENME VE DİYETETİK UYGULAMALARI II (60046005)</a:t>
                      </a:r>
                    </a:p>
                  </a:txBody>
                  <a:tcPr marL="5439" marR="5439" marT="54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500" b="0" i="0" u="none" strike="noStrike">
                          <a:solidFill>
                            <a:srgbClr val="101010"/>
                          </a:solidFill>
                          <a:effectLst/>
                          <a:latin typeface="Arial" panose="020B0604020202020204" pitchFamily="34" charset="0"/>
                        </a:rPr>
                        <a:t>3</a:t>
                      </a:r>
                    </a:p>
                  </a:txBody>
                  <a:tcPr marL="5439" marR="5439" marT="54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500" b="0" i="0" u="none" strike="noStrike">
                          <a:solidFill>
                            <a:srgbClr val="101010"/>
                          </a:solidFill>
                          <a:effectLst/>
                          <a:latin typeface="Arial" panose="020B0604020202020204" pitchFamily="34" charset="0"/>
                        </a:rPr>
                        <a:t>6</a:t>
                      </a:r>
                    </a:p>
                  </a:txBody>
                  <a:tcPr marL="5439" marR="5439" marT="54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500" b="0" i="0" u="none" strike="noStrike">
                          <a:solidFill>
                            <a:srgbClr val="101010"/>
                          </a:solidFill>
                          <a:effectLst/>
                          <a:latin typeface="Arial" panose="020B0604020202020204" pitchFamily="34" charset="0"/>
                        </a:rPr>
                        <a:t>3</a:t>
                      </a:r>
                    </a:p>
                  </a:txBody>
                  <a:tcPr marL="5439" marR="5439" marT="54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500" b="0" i="0" u="none" strike="noStrike">
                          <a:solidFill>
                            <a:srgbClr val="101010"/>
                          </a:solidFill>
                          <a:effectLst/>
                          <a:latin typeface="Arial" panose="020B0604020202020204" pitchFamily="34" charset="0"/>
                        </a:rPr>
                        <a:t>2</a:t>
                      </a:r>
                    </a:p>
                  </a:txBody>
                  <a:tcPr marL="5439" marR="5439" marT="54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500" b="0" i="0" u="none" strike="noStrike">
                          <a:solidFill>
                            <a:srgbClr val="101010"/>
                          </a:solidFill>
                          <a:effectLst/>
                          <a:latin typeface="Arial" panose="020B0604020202020204" pitchFamily="34" charset="0"/>
                        </a:rPr>
                        <a:t>4</a:t>
                      </a:r>
                    </a:p>
                  </a:txBody>
                  <a:tcPr marL="5439" marR="5439" marT="54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500" b="0" i="0" u="none" strike="noStrike">
                          <a:solidFill>
                            <a:srgbClr val="101010"/>
                          </a:solidFill>
                          <a:effectLst/>
                          <a:latin typeface="Arial" panose="020B0604020202020204" pitchFamily="34" charset="0"/>
                        </a:rPr>
                        <a:t>5</a:t>
                      </a:r>
                    </a:p>
                  </a:txBody>
                  <a:tcPr marL="5439" marR="5439" marT="54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tr-TR" sz="500" b="0" i="0" u="none" strike="noStrike">
                          <a:solidFill>
                            <a:srgbClr val="101010"/>
                          </a:solidFill>
                          <a:effectLst/>
                          <a:latin typeface="Arial" panose="020B0604020202020204" pitchFamily="34" charset="0"/>
                        </a:rPr>
                        <a:t>Zorunlu</a:t>
                      </a:r>
                    </a:p>
                  </a:txBody>
                  <a:tcPr marL="5439" marR="5439" marT="54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tr-TR" sz="500" b="0" i="0" u="none" strike="noStrike">
                          <a:solidFill>
                            <a:srgbClr val="101010"/>
                          </a:solidFill>
                          <a:effectLst/>
                          <a:latin typeface="Arial" panose="020B0604020202020204" pitchFamily="34" charset="0"/>
                        </a:rPr>
                        <a:t>Meslek</a:t>
                      </a:r>
                    </a:p>
                  </a:txBody>
                  <a:tcPr marL="5439" marR="5439" marT="54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l" fontAlgn="b"/>
                      <a:r>
                        <a:rPr lang="tr-TR" sz="600" b="0" i="0" u="none" strike="noStrike">
                          <a:solidFill>
                            <a:srgbClr val="000000"/>
                          </a:solidFill>
                          <a:effectLst/>
                          <a:latin typeface="Calibri" panose="020F0502020204030204" pitchFamily="34" charset="0"/>
                        </a:rPr>
                        <a:t>PÇ1</a:t>
                      </a:r>
                    </a:p>
                  </a:txBody>
                  <a:tcPr marL="5439" marR="5439" marT="543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6EE"/>
                    </a:solidFill>
                  </a:tcPr>
                </a:tc>
                <a:tc>
                  <a:txBody>
                    <a:bodyPr/>
                    <a:lstStyle/>
                    <a:p>
                      <a:pPr algn="l" fontAlgn="b"/>
                      <a:r>
                        <a:rPr lang="tr-TR" sz="600" b="0" i="0" u="none" strike="noStrike">
                          <a:solidFill>
                            <a:srgbClr val="000000"/>
                          </a:solidFill>
                          <a:effectLst/>
                          <a:latin typeface="Calibri" panose="020F0502020204030204" pitchFamily="34" charset="0"/>
                        </a:rPr>
                        <a:t> </a:t>
                      </a:r>
                    </a:p>
                  </a:txBody>
                  <a:tcPr marL="5439" marR="5439" marT="543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6EE"/>
                    </a:solidFill>
                  </a:tcPr>
                </a:tc>
                <a:tc>
                  <a:txBody>
                    <a:bodyPr/>
                    <a:lstStyle/>
                    <a:p>
                      <a:pPr algn="l" fontAlgn="b"/>
                      <a:r>
                        <a:rPr lang="tr-TR" sz="600" b="0" i="0" u="none" strike="noStrike">
                          <a:solidFill>
                            <a:srgbClr val="000000"/>
                          </a:solidFill>
                          <a:effectLst/>
                          <a:latin typeface="Calibri" panose="020F0502020204030204" pitchFamily="34" charset="0"/>
                        </a:rPr>
                        <a:t> </a:t>
                      </a:r>
                    </a:p>
                  </a:txBody>
                  <a:tcPr marL="5439" marR="5439" marT="543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6EE"/>
                    </a:solidFill>
                  </a:tcPr>
                </a:tc>
                <a:tc>
                  <a:txBody>
                    <a:bodyPr/>
                    <a:lstStyle/>
                    <a:p>
                      <a:pPr algn="l" fontAlgn="b"/>
                      <a:r>
                        <a:rPr lang="tr-TR" sz="600" b="0" i="0" u="none" strike="noStrike">
                          <a:solidFill>
                            <a:srgbClr val="000000"/>
                          </a:solidFill>
                          <a:effectLst/>
                          <a:latin typeface="Calibri" panose="020F0502020204030204" pitchFamily="34" charset="0"/>
                        </a:rPr>
                        <a:t> </a:t>
                      </a:r>
                    </a:p>
                  </a:txBody>
                  <a:tcPr marL="5439" marR="5439" marT="543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6EE"/>
                    </a:solidFill>
                  </a:tcPr>
                </a:tc>
                <a:tc>
                  <a:txBody>
                    <a:bodyPr/>
                    <a:lstStyle/>
                    <a:p>
                      <a:pPr algn="l" fontAlgn="b"/>
                      <a:r>
                        <a:rPr lang="tr-TR" sz="600" b="0" i="0" u="none" strike="noStrike">
                          <a:solidFill>
                            <a:srgbClr val="000000"/>
                          </a:solidFill>
                          <a:effectLst/>
                          <a:latin typeface="Calibri" panose="020F0502020204030204" pitchFamily="34" charset="0"/>
                        </a:rPr>
                        <a:t> </a:t>
                      </a:r>
                    </a:p>
                  </a:txBody>
                  <a:tcPr marL="5439" marR="5439" marT="543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6EE"/>
                    </a:solidFill>
                  </a:tcPr>
                </a:tc>
                <a:tc>
                  <a:txBody>
                    <a:bodyPr/>
                    <a:lstStyle/>
                    <a:p>
                      <a:pPr algn="l" fontAlgn="b"/>
                      <a:r>
                        <a:rPr lang="tr-TR" sz="600" b="0" i="0" u="none" strike="noStrike">
                          <a:solidFill>
                            <a:srgbClr val="000000"/>
                          </a:solidFill>
                          <a:effectLst/>
                          <a:latin typeface="Calibri" panose="020F0502020204030204" pitchFamily="34" charset="0"/>
                        </a:rPr>
                        <a:t> </a:t>
                      </a:r>
                    </a:p>
                  </a:txBody>
                  <a:tcPr marL="5439" marR="5439" marT="543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6EE"/>
                    </a:solidFill>
                  </a:tcPr>
                </a:tc>
                <a:tc>
                  <a:txBody>
                    <a:bodyPr/>
                    <a:lstStyle/>
                    <a:p>
                      <a:pPr algn="l" fontAlgn="b"/>
                      <a:r>
                        <a:rPr lang="tr-TR" sz="600" b="0" i="0" u="none" strike="noStrike">
                          <a:solidFill>
                            <a:srgbClr val="000000"/>
                          </a:solidFill>
                          <a:effectLst/>
                          <a:latin typeface="Calibri" panose="020F0502020204030204" pitchFamily="34" charset="0"/>
                        </a:rPr>
                        <a:t>PÇ7</a:t>
                      </a:r>
                    </a:p>
                  </a:txBody>
                  <a:tcPr marL="5439" marR="5439" marT="543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6EE"/>
                    </a:solidFill>
                  </a:tcPr>
                </a:tc>
                <a:tc>
                  <a:txBody>
                    <a:bodyPr/>
                    <a:lstStyle/>
                    <a:p>
                      <a:pPr algn="l" fontAlgn="b"/>
                      <a:r>
                        <a:rPr lang="tr-TR" sz="600" b="0" i="0" u="none" strike="noStrike">
                          <a:solidFill>
                            <a:srgbClr val="000000"/>
                          </a:solidFill>
                          <a:effectLst/>
                          <a:latin typeface="Calibri" panose="020F0502020204030204" pitchFamily="34" charset="0"/>
                        </a:rPr>
                        <a:t> </a:t>
                      </a:r>
                    </a:p>
                  </a:txBody>
                  <a:tcPr marL="5439" marR="5439" marT="543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6EE"/>
                    </a:solidFill>
                  </a:tcPr>
                </a:tc>
                <a:tc>
                  <a:txBody>
                    <a:bodyPr/>
                    <a:lstStyle/>
                    <a:p>
                      <a:pPr algn="l" fontAlgn="b"/>
                      <a:r>
                        <a:rPr lang="tr-TR" sz="600" b="0" i="0" u="none" strike="noStrike">
                          <a:solidFill>
                            <a:srgbClr val="000000"/>
                          </a:solidFill>
                          <a:effectLst/>
                          <a:latin typeface="Calibri" panose="020F0502020204030204" pitchFamily="34" charset="0"/>
                        </a:rPr>
                        <a:t> </a:t>
                      </a:r>
                    </a:p>
                  </a:txBody>
                  <a:tcPr marL="5439" marR="5439" marT="543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6EE"/>
                    </a:solidFill>
                  </a:tcPr>
                </a:tc>
                <a:tc>
                  <a:txBody>
                    <a:bodyPr/>
                    <a:lstStyle/>
                    <a:p>
                      <a:pPr algn="l" fontAlgn="b"/>
                      <a:r>
                        <a:rPr lang="tr-TR" sz="600" b="0" i="0" u="none" strike="noStrike">
                          <a:solidFill>
                            <a:srgbClr val="000000"/>
                          </a:solidFill>
                          <a:effectLst/>
                          <a:latin typeface="Calibri" panose="020F0502020204030204" pitchFamily="34" charset="0"/>
                        </a:rPr>
                        <a:t>PÇ10</a:t>
                      </a:r>
                    </a:p>
                  </a:txBody>
                  <a:tcPr marL="5439" marR="5439" marT="543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6EE"/>
                    </a:solidFill>
                  </a:tcPr>
                </a:tc>
                <a:tc>
                  <a:txBody>
                    <a:bodyPr/>
                    <a:lstStyle/>
                    <a:p>
                      <a:pPr algn="l" fontAlgn="b"/>
                      <a:r>
                        <a:rPr lang="tr-TR" sz="600" b="0" i="0" u="none" strike="noStrike">
                          <a:solidFill>
                            <a:srgbClr val="000000"/>
                          </a:solidFill>
                          <a:effectLst/>
                          <a:latin typeface="Calibri" panose="020F0502020204030204" pitchFamily="34" charset="0"/>
                        </a:rPr>
                        <a:t> </a:t>
                      </a:r>
                    </a:p>
                  </a:txBody>
                  <a:tcPr marL="5439" marR="5439" marT="543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6EE"/>
                    </a:solidFill>
                  </a:tcPr>
                </a:tc>
                <a:tc>
                  <a:txBody>
                    <a:bodyPr/>
                    <a:lstStyle/>
                    <a:p>
                      <a:pPr algn="l" fontAlgn="b"/>
                      <a:r>
                        <a:rPr lang="tr-TR" sz="600" b="0" i="0" u="none" strike="noStrike">
                          <a:solidFill>
                            <a:srgbClr val="000000"/>
                          </a:solidFill>
                          <a:effectLst/>
                          <a:latin typeface="Calibri" panose="020F0502020204030204" pitchFamily="34" charset="0"/>
                        </a:rPr>
                        <a:t> </a:t>
                      </a:r>
                    </a:p>
                  </a:txBody>
                  <a:tcPr marL="5439" marR="5439" marT="543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6EE"/>
                    </a:solidFill>
                  </a:tcPr>
                </a:tc>
                <a:tc>
                  <a:txBody>
                    <a:bodyPr/>
                    <a:lstStyle/>
                    <a:p>
                      <a:pPr algn="l" fontAlgn="b"/>
                      <a:r>
                        <a:rPr lang="tr-TR" sz="600" b="0" i="0" u="none" strike="noStrike">
                          <a:solidFill>
                            <a:srgbClr val="000000"/>
                          </a:solidFill>
                          <a:effectLst/>
                          <a:latin typeface="Calibri" panose="020F0502020204030204" pitchFamily="34" charset="0"/>
                        </a:rPr>
                        <a:t> </a:t>
                      </a:r>
                    </a:p>
                  </a:txBody>
                  <a:tcPr marL="5439" marR="5439" marT="543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6EE"/>
                    </a:solidFill>
                  </a:tcPr>
                </a:tc>
                <a:tc>
                  <a:txBody>
                    <a:bodyPr/>
                    <a:lstStyle/>
                    <a:p>
                      <a:pPr algn="l" fontAlgn="b"/>
                      <a:r>
                        <a:rPr lang="tr-TR" sz="600" b="0" i="0" u="none" strike="noStrike">
                          <a:solidFill>
                            <a:srgbClr val="000000"/>
                          </a:solidFill>
                          <a:effectLst/>
                          <a:latin typeface="Calibri" panose="020F0502020204030204" pitchFamily="34" charset="0"/>
                        </a:rPr>
                        <a:t> </a:t>
                      </a:r>
                    </a:p>
                  </a:txBody>
                  <a:tcPr marL="5439" marR="5439" marT="543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6EE"/>
                    </a:solidFill>
                  </a:tcPr>
                </a:tc>
                <a:tc>
                  <a:txBody>
                    <a:bodyPr/>
                    <a:lstStyle/>
                    <a:p>
                      <a:pPr algn="l" fontAlgn="b"/>
                      <a:r>
                        <a:rPr lang="tr-TR" sz="600" b="0" i="0" u="none" strike="noStrike">
                          <a:solidFill>
                            <a:srgbClr val="000000"/>
                          </a:solidFill>
                          <a:effectLst/>
                          <a:latin typeface="Calibri" panose="020F0502020204030204" pitchFamily="34" charset="0"/>
                        </a:rPr>
                        <a:t> </a:t>
                      </a:r>
                    </a:p>
                  </a:txBody>
                  <a:tcPr marL="5439" marR="5439" marT="5439"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6EE"/>
                    </a:solidFill>
                  </a:tcPr>
                </a:tc>
                <a:tc>
                  <a:txBody>
                    <a:bodyPr/>
                    <a:lstStyle/>
                    <a:p>
                      <a:pPr algn="l" fontAlgn="b"/>
                      <a:endParaRPr lang="tr-TR" sz="600" b="0" i="0" u="none" strike="noStrike">
                        <a:solidFill>
                          <a:srgbClr val="000000"/>
                        </a:solidFill>
                        <a:effectLst/>
                        <a:latin typeface="Calibri" panose="020F0502020204030204" pitchFamily="34" charset="0"/>
                      </a:endParaRPr>
                    </a:p>
                  </a:txBody>
                  <a:tcPr marL="5439" marR="5439" marT="5439" marB="0" anchor="b">
                    <a:lnL>
                      <a:noFill/>
                    </a:lnL>
                    <a:lnR>
                      <a:noFill/>
                    </a:lnR>
                    <a:lnT>
                      <a:noFill/>
                    </a:lnT>
                    <a:lnB>
                      <a:noFill/>
                    </a:lnB>
                  </a:tcPr>
                </a:tc>
                <a:extLst>
                  <a:ext uri="{0D108BD9-81ED-4DB2-BD59-A6C34878D82A}">
                    <a16:rowId xmlns:a16="http://schemas.microsoft.com/office/drawing/2014/main" val="1753995401"/>
                  </a:ext>
                </a:extLst>
              </a:tr>
              <a:tr h="248054">
                <a:tc>
                  <a:txBody>
                    <a:bodyPr/>
                    <a:lstStyle/>
                    <a:p>
                      <a:pPr algn="ctr" fontAlgn="ctr"/>
                      <a:r>
                        <a:rPr lang="tr-TR" sz="500" b="0" i="0" u="none" strike="noStrike">
                          <a:solidFill>
                            <a:srgbClr val="101010"/>
                          </a:solidFill>
                          <a:effectLst/>
                          <a:latin typeface="Arial" panose="020B0604020202020204" pitchFamily="34" charset="0"/>
                        </a:rPr>
                        <a:t>55</a:t>
                      </a:r>
                    </a:p>
                  </a:txBody>
                  <a:tcPr marL="5439" marR="5439" marT="54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BFCFA"/>
                    </a:solidFill>
                  </a:tcPr>
                </a:tc>
                <a:tc>
                  <a:txBody>
                    <a:bodyPr/>
                    <a:lstStyle/>
                    <a:p>
                      <a:pPr algn="l" fontAlgn="ctr"/>
                      <a:r>
                        <a:rPr lang="tr-TR" sz="500" b="0" i="0" u="none" strike="noStrike">
                          <a:solidFill>
                            <a:srgbClr val="101010"/>
                          </a:solidFill>
                          <a:effectLst/>
                          <a:latin typeface="Arial" panose="020B0604020202020204" pitchFamily="34" charset="0"/>
                        </a:rPr>
                        <a:t>BDY324</a:t>
                      </a:r>
                    </a:p>
                  </a:txBody>
                  <a:tcPr marL="5439" marR="5439" marT="54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BFCFA"/>
                    </a:solidFill>
                  </a:tcPr>
                </a:tc>
                <a:tc>
                  <a:txBody>
                    <a:bodyPr/>
                    <a:lstStyle/>
                    <a:p>
                      <a:pPr algn="l" fontAlgn="ctr"/>
                      <a:r>
                        <a:rPr lang="pl-PL" sz="500" b="0" i="0" u="none" strike="noStrike">
                          <a:solidFill>
                            <a:srgbClr val="101010"/>
                          </a:solidFill>
                          <a:effectLst/>
                          <a:latin typeface="Arial" panose="020B0604020202020204" pitchFamily="34" charset="0"/>
                        </a:rPr>
                        <a:t>DIŞ KURUM YAZ STAJI (60046007)</a:t>
                      </a:r>
                    </a:p>
                  </a:txBody>
                  <a:tcPr marL="5439" marR="5439" marT="54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BFCFA"/>
                    </a:solidFill>
                  </a:tcPr>
                </a:tc>
                <a:tc>
                  <a:txBody>
                    <a:bodyPr/>
                    <a:lstStyle/>
                    <a:p>
                      <a:pPr algn="ctr" fontAlgn="ctr"/>
                      <a:r>
                        <a:rPr lang="tr-TR" sz="500" b="0" i="0" u="none" strike="noStrike">
                          <a:solidFill>
                            <a:srgbClr val="101010"/>
                          </a:solidFill>
                          <a:effectLst/>
                          <a:latin typeface="Arial" panose="020B0604020202020204" pitchFamily="34" charset="0"/>
                        </a:rPr>
                        <a:t>3</a:t>
                      </a:r>
                    </a:p>
                  </a:txBody>
                  <a:tcPr marL="5439" marR="5439" marT="54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BFCFA"/>
                    </a:solidFill>
                  </a:tcPr>
                </a:tc>
                <a:tc>
                  <a:txBody>
                    <a:bodyPr/>
                    <a:lstStyle/>
                    <a:p>
                      <a:pPr algn="ctr" fontAlgn="ctr"/>
                      <a:r>
                        <a:rPr lang="tr-TR" sz="500" b="0" i="0" u="none" strike="noStrike">
                          <a:solidFill>
                            <a:srgbClr val="101010"/>
                          </a:solidFill>
                          <a:effectLst/>
                          <a:latin typeface="Arial" panose="020B0604020202020204" pitchFamily="34" charset="0"/>
                        </a:rPr>
                        <a:t>6</a:t>
                      </a:r>
                    </a:p>
                  </a:txBody>
                  <a:tcPr marL="5439" marR="5439" marT="54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BFCFA"/>
                    </a:solidFill>
                  </a:tcPr>
                </a:tc>
                <a:tc>
                  <a:txBody>
                    <a:bodyPr/>
                    <a:lstStyle/>
                    <a:p>
                      <a:pPr algn="ctr" fontAlgn="ctr"/>
                      <a:r>
                        <a:rPr lang="tr-TR" sz="500" b="0" i="0" u="none" strike="noStrike">
                          <a:solidFill>
                            <a:srgbClr val="101010"/>
                          </a:solidFill>
                          <a:effectLst/>
                          <a:latin typeface="Arial" panose="020B0604020202020204" pitchFamily="34" charset="0"/>
                        </a:rPr>
                        <a:t>0</a:t>
                      </a:r>
                    </a:p>
                  </a:txBody>
                  <a:tcPr marL="5439" marR="5439" marT="54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BFCFA"/>
                    </a:solidFill>
                  </a:tcPr>
                </a:tc>
                <a:tc>
                  <a:txBody>
                    <a:bodyPr/>
                    <a:lstStyle/>
                    <a:p>
                      <a:pPr algn="ctr" fontAlgn="ctr"/>
                      <a:r>
                        <a:rPr lang="tr-TR" sz="500" b="0" i="0" u="none" strike="noStrike">
                          <a:solidFill>
                            <a:srgbClr val="101010"/>
                          </a:solidFill>
                          <a:effectLst/>
                          <a:latin typeface="Arial" panose="020B0604020202020204" pitchFamily="34" charset="0"/>
                        </a:rPr>
                        <a:t>0</a:t>
                      </a:r>
                    </a:p>
                  </a:txBody>
                  <a:tcPr marL="5439" marR="5439" marT="54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BFCFA"/>
                    </a:solidFill>
                  </a:tcPr>
                </a:tc>
                <a:tc>
                  <a:txBody>
                    <a:bodyPr/>
                    <a:lstStyle/>
                    <a:p>
                      <a:pPr algn="ctr" fontAlgn="ctr"/>
                      <a:r>
                        <a:rPr lang="tr-TR" sz="500" b="0" i="0" u="none" strike="noStrike">
                          <a:solidFill>
                            <a:srgbClr val="101010"/>
                          </a:solidFill>
                          <a:effectLst/>
                          <a:latin typeface="Arial" panose="020B0604020202020204" pitchFamily="34" charset="0"/>
                        </a:rPr>
                        <a:t>0</a:t>
                      </a:r>
                    </a:p>
                  </a:txBody>
                  <a:tcPr marL="5439" marR="5439" marT="54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BFCFA"/>
                    </a:solidFill>
                  </a:tcPr>
                </a:tc>
                <a:tc>
                  <a:txBody>
                    <a:bodyPr/>
                    <a:lstStyle/>
                    <a:p>
                      <a:pPr algn="r" fontAlgn="b"/>
                      <a:r>
                        <a:rPr lang="tr-TR" sz="600" b="0" i="0" u="none" strike="noStrike">
                          <a:solidFill>
                            <a:srgbClr val="000000"/>
                          </a:solidFill>
                          <a:effectLst/>
                          <a:latin typeface="Calibri" panose="020F0502020204030204" pitchFamily="34" charset="0"/>
                        </a:rPr>
                        <a:t>3</a:t>
                      </a:r>
                    </a:p>
                  </a:txBody>
                  <a:tcPr marL="5439" marR="5439" marT="543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500" b="0" i="0" u="none" strike="noStrike">
                          <a:solidFill>
                            <a:srgbClr val="101010"/>
                          </a:solidFill>
                          <a:effectLst/>
                          <a:latin typeface="Arial" panose="020B0604020202020204" pitchFamily="34" charset="0"/>
                        </a:rPr>
                        <a:t>Zorunlu</a:t>
                      </a:r>
                    </a:p>
                  </a:txBody>
                  <a:tcPr marL="5439" marR="5439" marT="54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tr-TR" sz="500" b="0" i="0" u="none" strike="noStrike">
                          <a:solidFill>
                            <a:srgbClr val="101010"/>
                          </a:solidFill>
                          <a:effectLst/>
                          <a:latin typeface="Arial" panose="020B0604020202020204" pitchFamily="34" charset="0"/>
                        </a:rPr>
                        <a:t>Meslek</a:t>
                      </a:r>
                    </a:p>
                  </a:txBody>
                  <a:tcPr marL="5439" marR="5439" marT="54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l" fontAlgn="b"/>
                      <a:r>
                        <a:rPr lang="tr-TR" sz="600" b="0" i="0" u="none" strike="noStrike">
                          <a:solidFill>
                            <a:srgbClr val="000000"/>
                          </a:solidFill>
                          <a:effectLst/>
                          <a:latin typeface="Calibri" panose="020F0502020204030204" pitchFamily="34" charset="0"/>
                        </a:rPr>
                        <a:t> </a:t>
                      </a:r>
                    </a:p>
                  </a:txBody>
                  <a:tcPr marL="5439" marR="5439" marT="543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6EE"/>
                    </a:solidFill>
                  </a:tcPr>
                </a:tc>
                <a:tc>
                  <a:txBody>
                    <a:bodyPr/>
                    <a:lstStyle/>
                    <a:p>
                      <a:pPr algn="l" fontAlgn="b"/>
                      <a:r>
                        <a:rPr lang="tr-TR" sz="600" b="0" i="0" u="none" strike="noStrike">
                          <a:solidFill>
                            <a:srgbClr val="000000"/>
                          </a:solidFill>
                          <a:effectLst/>
                          <a:latin typeface="Calibri" panose="020F0502020204030204" pitchFamily="34" charset="0"/>
                        </a:rPr>
                        <a:t>PÇ2</a:t>
                      </a:r>
                    </a:p>
                  </a:txBody>
                  <a:tcPr marL="5439" marR="5439" marT="543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6EE"/>
                    </a:solidFill>
                  </a:tcPr>
                </a:tc>
                <a:tc>
                  <a:txBody>
                    <a:bodyPr/>
                    <a:lstStyle/>
                    <a:p>
                      <a:pPr algn="l" fontAlgn="b"/>
                      <a:r>
                        <a:rPr lang="tr-TR" sz="600" b="0" i="0" u="none" strike="noStrike">
                          <a:solidFill>
                            <a:srgbClr val="000000"/>
                          </a:solidFill>
                          <a:effectLst/>
                          <a:latin typeface="Calibri" panose="020F0502020204030204" pitchFamily="34" charset="0"/>
                        </a:rPr>
                        <a:t>PÇ3</a:t>
                      </a:r>
                    </a:p>
                  </a:txBody>
                  <a:tcPr marL="5439" marR="5439" marT="543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6EE"/>
                    </a:solidFill>
                  </a:tcPr>
                </a:tc>
                <a:tc>
                  <a:txBody>
                    <a:bodyPr/>
                    <a:lstStyle/>
                    <a:p>
                      <a:pPr algn="l" fontAlgn="b"/>
                      <a:r>
                        <a:rPr lang="tr-TR" sz="600" b="0" i="0" u="none" strike="noStrike">
                          <a:solidFill>
                            <a:srgbClr val="000000"/>
                          </a:solidFill>
                          <a:effectLst/>
                          <a:latin typeface="Calibri" panose="020F0502020204030204" pitchFamily="34" charset="0"/>
                        </a:rPr>
                        <a:t>PÇ4</a:t>
                      </a:r>
                    </a:p>
                  </a:txBody>
                  <a:tcPr marL="5439" marR="5439" marT="543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6EE"/>
                    </a:solidFill>
                  </a:tcPr>
                </a:tc>
                <a:tc>
                  <a:txBody>
                    <a:bodyPr/>
                    <a:lstStyle/>
                    <a:p>
                      <a:pPr algn="l" fontAlgn="b"/>
                      <a:r>
                        <a:rPr lang="tr-TR" sz="600" b="0" i="0" u="none" strike="noStrike">
                          <a:solidFill>
                            <a:srgbClr val="000000"/>
                          </a:solidFill>
                          <a:effectLst/>
                          <a:latin typeface="Calibri" panose="020F0502020204030204" pitchFamily="34" charset="0"/>
                        </a:rPr>
                        <a:t>PÇ5</a:t>
                      </a:r>
                    </a:p>
                  </a:txBody>
                  <a:tcPr marL="5439" marR="5439" marT="543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6EE"/>
                    </a:solidFill>
                  </a:tcPr>
                </a:tc>
                <a:tc>
                  <a:txBody>
                    <a:bodyPr/>
                    <a:lstStyle/>
                    <a:p>
                      <a:pPr algn="l" fontAlgn="b"/>
                      <a:r>
                        <a:rPr lang="tr-TR" sz="600" b="0" i="0" u="none" strike="noStrike">
                          <a:solidFill>
                            <a:srgbClr val="000000"/>
                          </a:solidFill>
                          <a:effectLst/>
                          <a:latin typeface="Calibri" panose="020F0502020204030204" pitchFamily="34" charset="0"/>
                        </a:rPr>
                        <a:t>PÇ6</a:t>
                      </a:r>
                    </a:p>
                  </a:txBody>
                  <a:tcPr marL="5439" marR="5439" marT="543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6EE"/>
                    </a:solidFill>
                  </a:tcPr>
                </a:tc>
                <a:tc>
                  <a:txBody>
                    <a:bodyPr/>
                    <a:lstStyle/>
                    <a:p>
                      <a:pPr algn="l" fontAlgn="b"/>
                      <a:r>
                        <a:rPr lang="tr-TR" sz="600" b="0" i="0" u="none" strike="noStrike">
                          <a:solidFill>
                            <a:srgbClr val="000000"/>
                          </a:solidFill>
                          <a:effectLst/>
                          <a:latin typeface="Calibri" panose="020F0502020204030204" pitchFamily="34" charset="0"/>
                        </a:rPr>
                        <a:t>PÇ7</a:t>
                      </a:r>
                    </a:p>
                  </a:txBody>
                  <a:tcPr marL="5439" marR="5439" marT="543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6EE"/>
                    </a:solidFill>
                  </a:tcPr>
                </a:tc>
                <a:tc>
                  <a:txBody>
                    <a:bodyPr/>
                    <a:lstStyle/>
                    <a:p>
                      <a:pPr algn="l" fontAlgn="b"/>
                      <a:r>
                        <a:rPr lang="tr-TR" sz="600" b="0" i="0" u="none" strike="noStrike">
                          <a:solidFill>
                            <a:srgbClr val="000000"/>
                          </a:solidFill>
                          <a:effectLst/>
                          <a:latin typeface="Calibri" panose="020F0502020204030204" pitchFamily="34" charset="0"/>
                        </a:rPr>
                        <a:t>PÇ8</a:t>
                      </a:r>
                    </a:p>
                  </a:txBody>
                  <a:tcPr marL="5439" marR="5439" marT="543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6EE"/>
                    </a:solidFill>
                  </a:tcPr>
                </a:tc>
                <a:tc>
                  <a:txBody>
                    <a:bodyPr/>
                    <a:lstStyle/>
                    <a:p>
                      <a:pPr algn="l" fontAlgn="b"/>
                      <a:r>
                        <a:rPr lang="tr-TR" sz="600" b="0" i="0" u="none" strike="noStrike">
                          <a:solidFill>
                            <a:srgbClr val="000000"/>
                          </a:solidFill>
                          <a:effectLst/>
                          <a:latin typeface="Calibri" panose="020F0502020204030204" pitchFamily="34" charset="0"/>
                        </a:rPr>
                        <a:t> </a:t>
                      </a:r>
                    </a:p>
                  </a:txBody>
                  <a:tcPr marL="5439" marR="5439" marT="543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6EE"/>
                    </a:solidFill>
                  </a:tcPr>
                </a:tc>
                <a:tc>
                  <a:txBody>
                    <a:bodyPr/>
                    <a:lstStyle/>
                    <a:p>
                      <a:pPr algn="l" fontAlgn="b"/>
                      <a:r>
                        <a:rPr lang="tr-TR" sz="600" b="0" i="0" u="none" strike="noStrike">
                          <a:solidFill>
                            <a:srgbClr val="000000"/>
                          </a:solidFill>
                          <a:effectLst/>
                          <a:latin typeface="Calibri" panose="020F0502020204030204" pitchFamily="34" charset="0"/>
                        </a:rPr>
                        <a:t>PÇ10</a:t>
                      </a:r>
                    </a:p>
                  </a:txBody>
                  <a:tcPr marL="5439" marR="5439" marT="543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6EE"/>
                    </a:solidFill>
                  </a:tcPr>
                </a:tc>
                <a:tc>
                  <a:txBody>
                    <a:bodyPr/>
                    <a:lstStyle/>
                    <a:p>
                      <a:pPr algn="l" fontAlgn="b"/>
                      <a:r>
                        <a:rPr lang="tr-TR" sz="600" b="0" i="0" u="none" strike="noStrike">
                          <a:solidFill>
                            <a:srgbClr val="000000"/>
                          </a:solidFill>
                          <a:effectLst/>
                          <a:latin typeface="Calibri" panose="020F0502020204030204" pitchFamily="34" charset="0"/>
                        </a:rPr>
                        <a:t>PÇ11</a:t>
                      </a:r>
                    </a:p>
                  </a:txBody>
                  <a:tcPr marL="5439" marR="5439" marT="543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6EE"/>
                    </a:solidFill>
                  </a:tcPr>
                </a:tc>
                <a:tc>
                  <a:txBody>
                    <a:bodyPr/>
                    <a:lstStyle/>
                    <a:p>
                      <a:pPr algn="l" fontAlgn="b"/>
                      <a:r>
                        <a:rPr lang="tr-TR" sz="600" b="0" i="0" u="none" strike="noStrike">
                          <a:solidFill>
                            <a:srgbClr val="000000"/>
                          </a:solidFill>
                          <a:effectLst/>
                          <a:latin typeface="Calibri" panose="020F0502020204030204" pitchFamily="34" charset="0"/>
                        </a:rPr>
                        <a:t> </a:t>
                      </a:r>
                    </a:p>
                  </a:txBody>
                  <a:tcPr marL="5439" marR="5439" marT="543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6EE"/>
                    </a:solidFill>
                  </a:tcPr>
                </a:tc>
                <a:tc>
                  <a:txBody>
                    <a:bodyPr/>
                    <a:lstStyle/>
                    <a:p>
                      <a:pPr algn="l" fontAlgn="b"/>
                      <a:r>
                        <a:rPr lang="tr-TR" sz="600" b="0" i="0" u="none" strike="noStrike">
                          <a:solidFill>
                            <a:srgbClr val="000000"/>
                          </a:solidFill>
                          <a:effectLst/>
                          <a:latin typeface="Calibri" panose="020F0502020204030204" pitchFamily="34" charset="0"/>
                        </a:rPr>
                        <a:t> </a:t>
                      </a:r>
                    </a:p>
                  </a:txBody>
                  <a:tcPr marL="5439" marR="5439" marT="543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6EE"/>
                    </a:solidFill>
                  </a:tcPr>
                </a:tc>
                <a:tc>
                  <a:txBody>
                    <a:bodyPr/>
                    <a:lstStyle/>
                    <a:p>
                      <a:pPr algn="l" fontAlgn="b"/>
                      <a:r>
                        <a:rPr lang="tr-TR" sz="600" b="0" i="0" u="none" strike="noStrike">
                          <a:solidFill>
                            <a:srgbClr val="000000"/>
                          </a:solidFill>
                          <a:effectLst/>
                          <a:latin typeface="Calibri" panose="020F0502020204030204" pitchFamily="34" charset="0"/>
                        </a:rPr>
                        <a:t>PÇ14</a:t>
                      </a:r>
                    </a:p>
                  </a:txBody>
                  <a:tcPr marL="5439" marR="5439" marT="543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6EE"/>
                    </a:solidFill>
                  </a:tcPr>
                </a:tc>
                <a:tc>
                  <a:txBody>
                    <a:bodyPr/>
                    <a:lstStyle/>
                    <a:p>
                      <a:pPr algn="l" fontAlgn="b"/>
                      <a:r>
                        <a:rPr lang="tr-TR" sz="600" b="0" i="0" u="none" strike="noStrike">
                          <a:solidFill>
                            <a:srgbClr val="000000"/>
                          </a:solidFill>
                          <a:effectLst/>
                          <a:latin typeface="Calibri" panose="020F0502020204030204" pitchFamily="34" charset="0"/>
                        </a:rPr>
                        <a:t> </a:t>
                      </a:r>
                    </a:p>
                  </a:txBody>
                  <a:tcPr marL="5439" marR="5439" marT="5439"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6EE"/>
                    </a:solidFill>
                  </a:tcPr>
                </a:tc>
                <a:tc>
                  <a:txBody>
                    <a:bodyPr/>
                    <a:lstStyle/>
                    <a:p>
                      <a:pPr algn="l" fontAlgn="b"/>
                      <a:endParaRPr lang="tr-TR" sz="600" b="0" i="0" u="none" strike="noStrike" dirty="0">
                        <a:solidFill>
                          <a:srgbClr val="000000"/>
                        </a:solidFill>
                        <a:effectLst/>
                        <a:latin typeface="Calibri" panose="020F0502020204030204" pitchFamily="34" charset="0"/>
                      </a:endParaRPr>
                    </a:p>
                  </a:txBody>
                  <a:tcPr marL="5439" marR="5439" marT="5439" marB="0" anchor="b">
                    <a:lnL>
                      <a:noFill/>
                    </a:lnL>
                    <a:lnR>
                      <a:noFill/>
                    </a:lnR>
                    <a:lnT>
                      <a:noFill/>
                    </a:lnT>
                    <a:lnB>
                      <a:noFill/>
                    </a:lnB>
                  </a:tcPr>
                </a:tc>
                <a:extLst>
                  <a:ext uri="{0D108BD9-81ED-4DB2-BD59-A6C34878D82A}">
                    <a16:rowId xmlns:a16="http://schemas.microsoft.com/office/drawing/2014/main" val="1056874944"/>
                  </a:ext>
                </a:extLst>
              </a:tr>
            </a:tbl>
          </a:graphicData>
        </a:graphic>
      </p:graphicFrame>
    </p:spTree>
    <p:extLst>
      <p:ext uri="{BB962C8B-B14F-4D97-AF65-F5344CB8AC3E}">
        <p14:creationId xmlns:p14="http://schemas.microsoft.com/office/powerpoint/2010/main" val="349816323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5" name="Metin kutusu 4"/>
          <p:cNvSpPr txBox="1"/>
          <p:nvPr/>
        </p:nvSpPr>
        <p:spPr>
          <a:xfrm>
            <a:off x="161110" y="1382417"/>
            <a:ext cx="8558941" cy="461665"/>
          </a:xfrm>
          <a:prstGeom prst="rect">
            <a:avLst/>
          </a:prstGeom>
          <a:solidFill>
            <a:srgbClr val="FF0000"/>
          </a:solidFill>
          <a:ln w="38100">
            <a:solidFill>
              <a:srgbClr val="FFC000"/>
            </a:solid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tr-TR" sz="2400" b="1" i="0" u="none" strike="noStrike" kern="1200" cap="none" spc="0" normalizeH="0" baseline="0" noProof="0" dirty="0" smtClean="0">
                <a:ln>
                  <a:noFill/>
                </a:ln>
                <a:solidFill>
                  <a:schemeClr val="bg1"/>
                </a:solidFill>
                <a:effectLst/>
                <a:uLnTx/>
                <a:uFillTx/>
                <a:latin typeface="Calibri" panose="020F0502020204030204"/>
                <a:ea typeface="+mn-ea"/>
                <a:cs typeface="+mn-cs"/>
              </a:rPr>
              <a:t>Haftalık Ders Konuları/Öğrenme Yöntem</a:t>
            </a:r>
            <a:r>
              <a:rPr kumimoji="0" lang="tr-TR" sz="2400" b="1" i="0" u="none" strike="noStrike" kern="1200" cap="none" spc="0" normalizeH="0" noProof="0" dirty="0" smtClean="0">
                <a:ln>
                  <a:noFill/>
                </a:ln>
                <a:solidFill>
                  <a:schemeClr val="bg1"/>
                </a:solidFill>
                <a:effectLst/>
                <a:uLnTx/>
                <a:uFillTx/>
                <a:latin typeface="Calibri" panose="020F0502020204030204"/>
                <a:ea typeface="+mn-ea"/>
                <a:cs typeface="+mn-cs"/>
              </a:rPr>
              <a:t> ve Teknikleri ile ilişkisi</a:t>
            </a:r>
            <a:endParaRPr kumimoji="0" lang="tr-TR" sz="2400" b="1" i="0" u="none" strike="noStrike" kern="1200" cap="none" spc="0" normalizeH="0" baseline="0" noProof="0" dirty="0">
              <a:ln>
                <a:noFill/>
              </a:ln>
              <a:solidFill>
                <a:schemeClr val="bg1"/>
              </a:solidFill>
              <a:effectLst/>
              <a:uLnTx/>
              <a:uFillTx/>
              <a:latin typeface="Calibri" panose="020F0502020204030204"/>
              <a:ea typeface="+mn-ea"/>
              <a:cs typeface="+mn-cs"/>
            </a:endParaRPr>
          </a:p>
        </p:txBody>
      </p:sp>
      <p:graphicFrame>
        <p:nvGraphicFramePr>
          <p:cNvPr id="2" name="Tablo 1"/>
          <p:cNvGraphicFramePr>
            <a:graphicFrameLocks noGrp="1"/>
          </p:cNvGraphicFramePr>
          <p:nvPr>
            <p:extLst>
              <p:ext uri="{D42A27DB-BD31-4B8C-83A1-F6EECF244321}">
                <p14:modId xmlns:p14="http://schemas.microsoft.com/office/powerpoint/2010/main" val="1180304309"/>
              </p:ext>
            </p:extLst>
          </p:nvPr>
        </p:nvGraphicFramePr>
        <p:xfrm>
          <a:off x="269702" y="2024765"/>
          <a:ext cx="11068859" cy="4546480"/>
        </p:xfrm>
        <a:graphic>
          <a:graphicData uri="http://schemas.openxmlformats.org/drawingml/2006/table">
            <a:tbl>
              <a:tblPr firstRow="1" bandRow="1">
                <a:tableStyleId>{93296810-A885-4BE3-A3E7-6D5BEEA58F35}</a:tableStyleId>
              </a:tblPr>
              <a:tblGrid>
                <a:gridCol w="1070410">
                  <a:extLst>
                    <a:ext uri="{9D8B030D-6E8A-4147-A177-3AD203B41FA5}">
                      <a16:colId xmlns:a16="http://schemas.microsoft.com/office/drawing/2014/main" val="670928390"/>
                    </a:ext>
                  </a:extLst>
                </a:gridCol>
                <a:gridCol w="1835350">
                  <a:extLst>
                    <a:ext uri="{9D8B030D-6E8A-4147-A177-3AD203B41FA5}">
                      <a16:colId xmlns:a16="http://schemas.microsoft.com/office/drawing/2014/main" val="1301876487"/>
                    </a:ext>
                  </a:extLst>
                </a:gridCol>
                <a:gridCol w="1737360">
                  <a:extLst>
                    <a:ext uri="{9D8B030D-6E8A-4147-A177-3AD203B41FA5}">
                      <a16:colId xmlns:a16="http://schemas.microsoft.com/office/drawing/2014/main" val="2306114950"/>
                    </a:ext>
                  </a:extLst>
                </a:gridCol>
                <a:gridCol w="1629295">
                  <a:extLst>
                    <a:ext uri="{9D8B030D-6E8A-4147-A177-3AD203B41FA5}">
                      <a16:colId xmlns:a16="http://schemas.microsoft.com/office/drawing/2014/main" val="1195843004"/>
                    </a:ext>
                  </a:extLst>
                </a:gridCol>
                <a:gridCol w="4796444">
                  <a:extLst>
                    <a:ext uri="{9D8B030D-6E8A-4147-A177-3AD203B41FA5}">
                      <a16:colId xmlns:a16="http://schemas.microsoft.com/office/drawing/2014/main" val="742844891"/>
                    </a:ext>
                  </a:extLst>
                </a:gridCol>
              </a:tblGrid>
              <a:tr h="363447">
                <a:tc>
                  <a:txBody>
                    <a:bodyPr/>
                    <a:lstStyle/>
                    <a:p>
                      <a:r>
                        <a:rPr lang="tr-TR" dirty="0" smtClean="0"/>
                        <a:t>Hafta</a:t>
                      </a:r>
                      <a:endParaRPr lang="tr-TR" dirty="0"/>
                    </a:p>
                  </a:txBody>
                  <a:tcPr/>
                </a:tc>
                <a:tc>
                  <a:txBody>
                    <a:bodyPr/>
                    <a:lstStyle/>
                    <a:p>
                      <a:r>
                        <a:rPr lang="tr-TR" dirty="0" smtClean="0"/>
                        <a:t>Konular</a:t>
                      </a:r>
                      <a:endParaRPr lang="tr-TR" dirty="0"/>
                    </a:p>
                  </a:txBody>
                  <a:tcPr/>
                </a:tc>
                <a:tc gridSpan="3">
                  <a:txBody>
                    <a:bodyPr/>
                    <a:lstStyle/>
                    <a:p>
                      <a:r>
                        <a:rPr lang="tr-TR" dirty="0" smtClean="0"/>
                        <a:t>Öğretim</a:t>
                      </a:r>
                      <a:r>
                        <a:rPr lang="tr-TR" baseline="0" dirty="0" smtClean="0"/>
                        <a:t> Yöntem ve Teknikleri</a:t>
                      </a:r>
                      <a:endParaRPr lang="tr-TR" dirty="0"/>
                    </a:p>
                  </a:txBody>
                  <a:tcPr/>
                </a:tc>
                <a:tc hMerge="1">
                  <a:txBody>
                    <a:bodyPr/>
                    <a:lstStyle/>
                    <a:p>
                      <a:endParaRPr lang="tr-TR" dirty="0"/>
                    </a:p>
                  </a:txBody>
                  <a:tcPr/>
                </a:tc>
                <a:tc hMerge="1">
                  <a:txBody>
                    <a:bodyPr/>
                    <a:lstStyle/>
                    <a:p>
                      <a:endParaRPr lang="tr-TR" dirty="0"/>
                    </a:p>
                  </a:txBody>
                  <a:tcPr/>
                </a:tc>
                <a:extLst>
                  <a:ext uri="{0D108BD9-81ED-4DB2-BD59-A6C34878D82A}">
                    <a16:rowId xmlns:a16="http://schemas.microsoft.com/office/drawing/2014/main" val="2950830352"/>
                  </a:ext>
                </a:extLst>
              </a:tr>
              <a:tr h="363447">
                <a:tc>
                  <a:txBody>
                    <a:bodyPr/>
                    <a:lstStyle/>
                    <a:p>
                      <a:endParaRPr lang="tr-TR" dirty="0"/>
                    </a:p>
                  </a:txBody>
                  <a:tcPr/>
                </a:tc>
                <a:tc>
                  <a:txBody>
                    <a:bodyPr/>
                    <a:lstStyle/>
                    <a:p>
                      <a:endParaRPr lang="tr-TR" dirty="0"/>
                    </a:p>
                  </a:txBody>
                  <a:tcPr/>
                </a:tc>
                <a:tc>
                  <a:txBody>
                    <a:bodyPr/>
                    <a:lstStyle/>
                    <a:p>
                      <a:r>
                        <a:rPr lang="tr-TR" dirty="0" smtClean="0"/>
                        <a:t>Uygulama</a:t>
                      </a:r>
                      <a:endParaRPr lang="tr-TR" dirty="0"/>
                    </a:p>
                  </a:txBody>
                  <a:tcPr/>
                </a:tc>
                <a:tc>
                  <a:txBody>
                    <a:bodyPr/>
                    <a:lstStyle/>
                    <a:p>
                      <a:r>
                        <a:rPr lang="tr-TR" dirty="0" smtClean="0"/>
                        <a:t>Laboratuvar</a:t>
                      </a:r>
                      <a:endParaRPr lang="tr-TR" dirty="0"/>
                    </a:p>
                  </a:txBody>
                  <a:tcPr/>
                </a:tc>
                <a:tc>
                  <a:txBody>
                    <a:bodyPr/>
                    <a:lstStyle/>
                    <a:p>
                      <a:r>
                        <a:rPr lang="tr-TR" dirty="0" smtClean="0"/>
                        <a:t>Ön hazırlık</a:t>
                      </a:r>
                      <a:endParaRPr lang="tr-TR" dirty="0"/>
                    </a:p>
                  </a:txBody>
                  <a:tcPr/>
                </a:tc>
                <a:extLst>
                  <a:ext uri="{0D108BD9-81ED-4DB2-BD59-A6C34878D82A}">
                    <a16:rowId xmlns:a16="http://schemas.microsoft.com/office/drawing/2014/main" val="3901627329"/>
                  </a:ext>
                </a:extLst>
              </a:tr>
              <a:tr h="363447">
                <a:tc>
                  <a:txBody>
                    <a:bodyPr/>
                    <a:lstStyle/>
                    <a:p>
                      <a:r>
                        <a:rPr lang="tr-TR" dirty="0" smtClean="0"/>
                        <a:t>1</a:t>
                      </a:r>
                      <a:endParaRPr lang="tr-TR" dirty="0"/>
                    </a:p>
                  </a:txBody>
                  <a:tcPr/>
                </a:tc>
                <a:tc>
                  <a:txBody>
                    <a:bodyPr/>
                    <a:lstStyle/>
                    <a:p>
                      <a:endParaRPr lang="tr-TR" dirty="0"/>
                    </a:p>
                  </a:txBody>
                  <a:tcPr/>
                </a:tc>
                <a:tc>
                  <a:txBody>
                    <a:bodyPr/>
                    <a:lstStyle/>
                    <a:p>
                      <a:endParaRPr lang="tr-TR" dirty="0"/>
                    </a:p>
                  </a:txBody>
                  <a:tcPr/>
                </a:tc>
                <a:tc>
                  <a:txBody>
                    <a:bodyPr/>
                    <a:lstStyle/>
                    <a:p>
                      <a:endParaRPr lang="tr-TR" dirty="0"/>
                    </a:p>
                  </a:txBody>
                  <a:tcPr/>
                </a:tc>
                <a:tc>
                  <a:txBody>
                    <a:bodyPr/>
                    <a:lstStyle/>
                    <a:p>
                      <a:endParaRPr lang="tr-TR" dirty="0"/>
                    </a:p>
                  </a:txBody>
                  <a:tcPr/>
                </a:tc>
                <a:extLst>
                  <a:ext uri="{0D108BD9-81ED-4DB2-BD59-A6C34878D82A}">
                    <a16:rowId xmlns:a16="http://schemas.microsoft.com/office/drawing/2014/main" val="2502604313"/>
                  </a:ext>
                </a:extLst>
              </a:tr>
              <a:tr h="627320">
                <a:tc>
                  <a:txBody>
                    <a:bodyPr/>
                    <a:lstStyle/>
                    <a:p>
                      <a:endParaRPr lang="tr-TR" dirty="0"/>
                    </a:p>
                  </a:txBody>
                  <a:tcPr/>
                </a:tc>
                <a:tc>
                  <a:txBody>
                    <a:bodyPr/>
                    <a:lstStyle/>
                    <a:p>
                      <a:endParaRPr lang="tr-TR" dirty="0"/>
                    </a:p>
                  </a:txBody>
                  <a:tcPr/>
                </a:tc>
                <a:tc>
                  <a:txBody>
                    <a:bodyPr/>
                    <a:lstStyle/>
                    <a:p>
                      <a:endParaRPr lang="tr-TR" dirty="0"/>
                    </a:p>
                  </a:txBody>
                  <a:tcPr/>
                </a:tc>
                <a:tc>
                  <a:txBody>
                    <a:bodyPr/>
                    <a:lstStyle/>
                    <a:p>
                      <a:endParaRPr lang="tr-TR" dirty="0"/>
                    </a:p>
                  </a:txBody>
                  <a:tcPr/>
                </a:tc>
                <a:tc>
                  <a:txBody>
                    <a:bodyPr/>
                    <a:lstStyle/>
                    <a:p>
                      <a:endParaRPr lang="tr-TR" dirty="0"/>
                    </a:p>
                  </a:txBody>
                  <a:tcPr/>
                </a:tc>
                <a:extLst>
                  <a:ext uri="{0D108BD9-81ED-4DB2-BD59-A6C34878D82A}">
                    <a16:rowId xmlns:a16="http://schemas.microsoft.com/office/drawing/2014/main" val="1449026451"/>
                  </a:ext>
                </a:extLst>
              </a:tr>
              <a:tr h="363447">
                <a:tc>
                  <a:txBody>
                    <a:bodyPr/>
                    <a:lstStyle/>
                    <a:p>
                      <a:endParaRPr lang="tr-TR" dirty="0"/>
                    </a:p>
                  </a:txBody>
                  <a:tcPr/>
                </a:tc>
                <a:tc>
                  <a:txBody>
                    <a:bodyPr/>
                    <a:lstStyle/>
                    <a:p>
                      <a:endParaRPr lang="tr-TR" dirty="0"/>
                    </a:p>
                  </a:txBody>
                  <a:tcPr/>
                </a:tc>
                <a:tc>
                  <a:txBody>
                    <a:bodyPr/>
                    <a:lstStyle/>
                    <a:p>
                      <a:endParaRPr lang="tr-TR" dirty="0"/>
                    </a:p>
                  </a:txBody>
                  <a:tcPr/>
                </a:tc>
                <a:tc>
                  <a:txBody>
                    <a:bodyPr/>
                    <a:lstStyle/>
                    <a:p>
                      <a:endParaRPr lang="tr-TR" dirty="0"/>
                    </a:p>
                  </a:txBody>
                  <a:tcPr/>
                </a:tc>
                <a:tc>
                  <a:txBody>
                    <a:bodyPr/>
                    <a:lstStyle/>
                    <a:p>
                      <a:endParaRPr lang="tr-TR" dirty="0"/>
                    </a:p>
                  </a:txBody>
                  <a:tcPr/>
                </a:tc>
                <a:extLst>
                  <a:ext uri="{0D108BD9-81ED-4DB2-BD59-A6C34878D82A}">
                    <a16:rowId xmlns:a16="http://schemas.microsoft.com/office/drawing/2014/main" val="2339162927"/>
                  </a:ext>
                </a:extLst>
              </a:tr>
              <a:tr h="363447">
                <a:tc>
                  <a:txBody>
                    <a:bodyPr/>
                    <a:lstStyle/>
                    <a:p>
                      <a:endParaRPr lang="tr-TR" dirty="0"/>
                    </a:p>
                  </a:txBody>
                  <a:tcPr/>
                </a:tc>
                <a:tc>
                  <a:txBody>
                    <a:bodyPr/>
                    <a:lstStyle/>
                    <a:p>
                      <a:r>
                        <a:rPr lang="tr-TR" dirty="0" err="1" smtClean="0"/>
                        <a:t>Arasınav</a:t>
                      </a:r>
                      <a:endParaRPr lang="tr-TR" dirty="0"/>
                    </a:p>
                  </a:txBody>
                  <a:tcPr/>
                </a:tc>
                <a:tc>
                  <a:txBody>
                    <a:bodyPr/>
                    <a:lstStyle/>
                    <a:p>
                      <a:endParaRPr lang="tr-TR" dirty="0"/>
                    </a:p>
                  </a:txBody>
                  <a:tcPr/>
                </a:tc>
                <a:tc>
                  <a:txBody>
                    <a:bodyPr/>
                    <a:lstStyle/>
                    <a:p>
                      <a:endParaRPr lang="tr-TR" dirty="0"/>
                    </a:p>
                  </a:txBody>
                  <a:tcPr/>
                </a:tc>
                <a:tc>
                  <a:txBody>
                    <a:bodyPr/>
                    <a:lstStyle/>
                    <a:p>
                      <a:endParaRPr lang="tr-TR" dirty="0"/>
                    </a:p>
                  </a:txBody>
                  <a:tcPr/>
                </a:tc>
                <a:extLst>
                  <a:ext uri="{0D108BD9-81ED-4DB2-BD59-A6C34878D82A}">
                    <a16:rowId xmlns:a16="http://schemas.microsoft.com/office/drawing/2014/main" val="1065304525"/>
                  </a:ext>
                </a:extLst>
              </a:tr>
              <a:tr h="363447">
                <a:tc>
                  <a:txBody>
                    <a:bodyPr/>
                    <a:lstStyle/>
                    <a:p>
                      <a:endParaRPr lang="tr-TR" dirty="0"/>
                    </a:p>
                  </a:txBody>
                  <a:tcPr/>
                </a:tc>
                <a:tc>
                  <a:txBody>
                    <a:bodyPr/>
                    <a:lstStyle/>
                    <a:p>
                      <a:endParaRPr lang="tr-TR"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tr-TR" dirty="0"/>
                    </a:p>
                  </a:txBody>
                  <a:tcPr/>
                </a:tc>
                <a:tc>
                  <a:txBody>
                    <a:bodyPr/>
                    <a:lstStyle/>
                    <a:p>
                      <a:endParaRPr lang="tr-TR" dirty="0"/>
                    </a:p>
                  </a:txBody>
                  <a:tcPr/>
                </a:tc>
                <a:tc>
                  <a:txBody>
                    <a:bodyPr/>
                    <a:lstStyle/>
                    <a:p>
                      <a:endParaRPr lang="tr-TR" dirty="0"/>
                    </a:p>
                  </a:txBody>
                  <a:tcPr/>
                </a:tc>
                <a:extLst>
                  <a:ext uri="{0D108BD9-81ED-4DB2-BD59-A6C34878D82A}">
                    <a16:rowId xmlns:a16="http://schemas.microsoft.com/office/drawing/2014/main" val="3664613457"/>
                  </a:ext>
                </a:extLst>
              </a:tr>
              <a:tr h="627320">
                <a:tc>
                  <a:txBody>
                    <a:bodyPr/>
                    <a:lstStyle/>
                    <a:p>
                      <a:endParaRPr lang="tr-TR" dirty="0"/>
                    </a:p>
                  </a:txBody>
                  <a:tcPr/>
                </a:tc>
                <a:tc>
                  <a:txBody>
                    <a:bodyPr/>
                    <a:lstStyle/>
                    <a:p>
                      <a:endParaRPr lang="tr-TR" dirty="0"/>
                    </a:p>
                  </a:txBody>
                  <a:tcPr/>
                </a:tc>
                <a:tc>
                  <a:txBody>
                    <a:bodyPr/>
                    <a:lstStyle/>
                    <a:p>
                      <a:endParaRPr lang="tr-TR" dirty="0"/>
                    </a:p>
                  </a:txBody>
                  <a:tcPr/>
                </a:tc>
                <a:tc>
                  <a:txBody>
                    <a:bodyPr/>
                    <a:lstStyle/>
                    <a:p>
                      <a:endParaRPr lang="tr-TR" dirty="0"/>
                    </a:p>
                  </a:txBody>
                  <a:tcPr/>
                </a:tc>
                <a:tc>
                  <a:txBody>
                    <a:bodyPr/>
                    <a:lstStyle/>
                    <a:p>
                      <a:endParaRPr lang="tr-TR" dirty="0"/>
                    </a:p>
                  </a:txBody>
                  <a:tcPr/>
                </a:tc>
                <a:extLst>
                  <a:ext uri="{0D108BD9-81ED-4DB2-BD59-A6C34878D82A}">
                    <a16:rowId xmlns:a16="http://schemas.microsoft.com/office/drawing/2014/main" val="3988687945"/>
                  </a:ext>
                </a:extLst>
              </a:tr>
              <a:tr h="363447">
                <a:tc>
                  <a:txBody>
                    <a:bodyPr/>
                    <a:lstStyle/>
                    <a:p>
                      <a:endParaRPr lang="tr-TR" dirty="0"/>
                    </a:p>
                  </a:txBody>
                  <a:tcPr/>
                </a:tc>
                <a:tc>
                  <a:txBody>
                    <a:bodyPr/>
                    <a:lstStyle/>
                    <a:p>
                      <a:endParaRPr lang="tr-TR" dirty="0"/>
                    </a:p>
                  </a:txBody>
                  <a:tcPr/>
                </a:tc>
                <a:tc>
                  <a:txBody>
                    <a:bodyPr/>
                    <a:lstStyle/>
                    <a:p>
                      <a:endParaRPr lang="tr-TR" dirty="0"/>
                    </a:p>
                  </a:txBody>
                  <a:tcPr/>
                </a:tc>
                <a:tc>
                  <a:txBody>
                    <a:bodyPr/>
                    <a:lstStyle/>
                    <a:p>
                      <a:endParaRPr lang="tr-TR" dirty="0"/>
                    </a:p>
                  </a:txBody>
                  <a:tcPr/>
                </a:tc>
                <a:tc>
                  <a:txBody>
                    <a:bodyPr/>
                    <a:lstStyle/>
                    <a:p>
                      <a:endParaRPr lang="tr-TR" dirty="0"/>
                    </a:p>
                  </a:txBody>
                  <a:tcPr/>
                </a:tc>
                <a:extLst>
                  <a:ext uri="{0D108BD9-81ED-4DB2-BD59-A6C34878D82A}">
                    <a16:rowId xmlns:a16="http://schemas.microsoft.com/office/drawing/2014/main" val="4143466702"/>
                  </a:ext>
                </a:extLst>
              </a:tr>
              <a:tr h="363447">
                <a:tc>
                  <a:txBody>
                    <a:bodyPr/>
                    <a:lstStyle/>
                    <a:p>
                      <a:endParaRPr lang="tr-TR" dirty="0"/>
                    </a:p>
                  </a:txBody>
                  <a:tcPr/>
                </a:tc>
                <a:tc>
                  <a:txBody>
                    <a:bodyPr/>
                    <a:lstStyle/>
                    <a:p>
                      <a:endParaRPr lang="tr-TR" dirty="0"/>
                    </a:p>
                  </a:txBody>
                  <a:tcPr/>
                </a:tc>
                <a:tc>
                  <a:txBody>
                    <a:bodyPr/>
                    <a:lstStyle/>
                    <a:p>
                      <a:endParaRPr lang="tr-TR" dirty="0"/>
                    </a:p>
                  </a:txBody>
                  <a:tcPr/>
                </a:tc>
                <a:tc>
                  <a:txBody>
                    <a:bodyPr/>
                    <a:lstStyle/>
                    <a:p>
                      <a:endParaRPr lang="tr-TR" dirty="0"/>
                    </a:p>
                  </a:txBody>
                  <a:tcPr/>
                </a:tc>
                <a:tc>
                  <a:txBody>
                    <a:bodyPr/>
                    <a:lstStyle/>
                    <a:p>
                      <a:endParaRPr lang="tr-TR" dirty="0"/>
                    </a:p>
                  </a:txBody>
                  <a:tcPr/>
                </a:tc>
                <a:extLst>
                  <a:ext uri="{0D108BD9-81ED-4DB2-BD59-A6C34878D82A}">
                    <a16:rowId xmlns:a16="http://schemas.microsoft.com/office/drawing/2014/main" val="2549171454"/>
                  </a:ext>
                </a:extLst>
              </a:tr>
              <a:tr h="363447">
                <a:tc>
                  <a:txBody>
                    <a:bodyPr/>
                    <a:lstStyle/>
                    <a:p>
                      <a:r>
                        <a:rPr lang="tr-TR" dirty="0" smtClean="0"/>
                        <a:t>16</a:t>
                      </a:r>
                      <a:endParaRPr lang="tr-TR" dirty="0"/>
                    </a:p>
                  </a:txBody>
                  <a:tcPr/>
                </a:tc>
                <a:tc>
                  <a:txBody>
                    <a:bodyPr/>
                    <a:lstStyle/>
                    <a:p>
                      <a:r>
                        <a:rPr lang="tr-TR" dirty="0" smtClean="0"/>
                        <a:t>Final Sınavı</a:t>
                      </a:r>
                      <a:endParaRPr lang="tr-TR" dirty="0"/>
                    </a:p>
                  </a:txBody>
                  <a:tcPr/>
                </a:tc>
                <a:tc>
                  <a:txBody>
                    <a:bodyPr/>
                    <a:lstStyle/>
                    <a:p>
                      <a:endParaRPr lang="tr-TR" dirty="0"/>
                    </a:p>
                  </a:txBody>
                  <a:tcPr/>
                </a:tc>
                <a:tc>
                  <a:txBody>
                    <a:bodyPr/>
                    <a:lstStyle/>
                    <a:p>
                      <a:endParaRPr lang="tr-TR" dirty="0"/>
                    </a:p>
                  </a:txBody>
                  <a:tcPr/>
                </a:tc>
                <a:tc>
                  <a:txBody>
                    <a:bodyPr/>
                    <a:lstStyle/>
                    <a:p>
                      <a:endParaRPr lang="tr-TR" dirty="0"/>
                    </a:p>
                  </a:txBody>
                  <a:tcPr/>
                </a:tc>
                <a:extLst>
                  <a:ext uri="{0D108BD9-81ED-4DB2-BD59-A6C34878D82A}">
                    <a16:rowId xmlns:a16="http://schemas.microsoft.com/office/drawing/2014/main" val="2960725252"/>
                  </a:ext>
                </a:extLst>
              </a:tr>
            </a:tbl>
          </a:graphicData>
        </a:graphic>
      </p:graphicFrame>
    </p:spTree>
    <p:extLst>
      <p:ext uri="{BB962C8B-B14F-4D97-AF65-F5344CB8AC3E}">
        <p14:creationId xmlns:p14="http://schemas.microsoft.com/office/powerpoint/2010/main" val="292547934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683</TotalTime>
  <Words>2852</Words>
  <Application>Microsoft Office PowerPoint</Application>
  <PresentationFormat>Geniş ekran</PresentationFormat>
  <Paragraphs>1304</Paragraphs>
  <Slides>28</Slides>
  <Notes>0</Notes>
  <HiddenSlides>0</HiddenSlides>
  <MMClips>0</MMClips>
  <ScaleCrop>false</ScaleCrop>
  <HeadingPairs>
    <vt:vector size="6" baseType="variant">
      <vt:variant>
        <vt:lpstr>Kullanılan Yazı Tipleri</vt:lpstr>
      </vt:variant>
      <vt:variant>
        <vt:i4>10</vt:i4>
      </vt:variant>
      <vt:variant>
        <vt:lpstr>Tema</vt:lpstr>
      </vt:variant>
      <vt:variant>
        <vt:i4>1</vt:i4>
      </vt:variant>
      <vt:variant>
        <vt:lpstr>Slayt Başlıkları</vt:lpstr>
      </vt:variant>
      <vt:variant>
        <vt:i4>28</vt:i4>
      </vt:variant>
    </vt:vector>
  </HeadingPairs>
  <TitlesOfParts>
    <vt:vector size="39" baseType="lpstr">
      <vt:lpstr>Arial</vt:lpstr>
      <vt:lpstr>Bahnschrift</vt:lpstr>
      <vt:lpstr>Calibri</vt:lpstr>
      <vt:lpstr>Calibri Light</vt:lpstr>
      <vt:lpstr>Century Gothic</vt:lpstr>
      <vt:lpstr>Comic Sans MS</vt:lpstr>
      <vt:lpstr>docs-Roboto</vt:lpstr>
      <vt:lpstr>Georgia</vt:lpstr>
      <vt:lpstr>Helvetica</vt:lpstr>
      <vt:lpstr>Times New Roman</vt:lpstr>
      <vt:lpstr>Office Teması</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yüksel</dc:creator>
  <cp:lastModifiedBy>PC</cp:lastModifiedBy>
  <cp:revision>88</cp:revision>
  <dcterms:created xsi:type="dcterms:W3CDTF">2023-04-01T13:35:07Z</dcterms:created>
  <dcterms:modified xsi:type="dcterms:W3CDTF">2024-11-21T11:18:21Z</dcterms:modified>
</cp:coreProperties>
</file>